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648" r:id="rId1"/>
  </p:sldMasterIdLst>
  <p:notesMasterIdLst>
    <p:notesMasterId r:id="rId46"/>
  </p:notesMasterIdLst>
  <p:sldIdLst>
    <p:sldId id="341" r:id="rId2"/>
    <p:sldId id="445" r:id="rId3"/>
    <p:sldId id="411" r:id="rId4"/>
    <p:sldId id="395" r:id="rId5"/>
    <p:sldId id="472" r:id="rId6"/>
    <p:sldId id="467" r:id="rId7"/>
    <p:sldId id="468" r:id="rId8"/>
    <p:sldId id="469" r:id="rId9"/>
    <p:sldId id="470" r:id="rId10"/>
    <p:sldId id="471" r:id="rId11"/>
    <p:sldId id="374" r:id="rId12"/>
    <p:sldId id="466" r:id="rId13"/>
    <p:sldId id="448" r:id="rId14"/>
    <p:sldId id="449" r:id="rId15"/>
    <p:sldId id="487" r:id="rId16"/>
    <p:sldId id="465" r:id="rId17"/>
    <p:sldId id="453" r:id="rId18"/>
    <p:sldId id="454" r:id="rId19"/>
    <p:sldId id="455" r:id="rId20"/>
    <p:sldId id="457" r:id="rId21"/>
    <p:sldId id="456" r:id="rId22"/>
    <p:sldId id="488" r:id="rId23"/>
    <p:sldId id="458" r:id="rId24"/>
    <p:sldId id="459" r:id="rId25"/>
    <p:sldId id="483" r:id="rId26"/>
    <p:sldId id="482" r:id="rId27"/>
    <p:sldId id="484" r:id="rId28"/>
    <p:sldId id="476" r:id="rId29"/>
    <p:sldId id="477" r:id="rId30"/>
    <p:sldId id="491" r:id="rId31"/>
    <p:sldId id="490" r:id="rId32"/>
    <p:sldId id="478" r:id="rId33"/>
    <p:sldId id="493" r:id="rId34"/>
    <p:sldId id="494" r:id="rId35"/>
    <p:sldId id="495" r:id="rId36"/>
    <p:sldId id="496" r:id="rId37"/>
    <p:sldId id="497" r:id="rId38"/>
    <p:sldId id="498" r:id="rId39"/>
    <p:sldId id="431" r:id="rId40"/>
    <p:sldId id="486" r:id="rId41"/>
    <p:sldId id="438" r:id="rId42"/>
    <p:sldId id="439" r:id="rId43"/>
    <p:sldId id="492" r:id="rId44"/>
    <p:sldId id="402" r:id="rId45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3F06"/>
    <a:srgbClr val="18397A"/>
    <a:srgbClr val="1B4089"/>
    <a:srgbClr val="B5C9F1"/>
    <a:srgbClr val="00CC00"/>
    <a:srgbClr val="ECE890"/>
    <a:srgbClr val="008A3E"/>
    <a:srgbClr val="163470"/>
    <a:srgbClr val="F0FA72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36" autoAdjust="0"/>
    <p:restoredTop sz="95332" autoAdjust="0"/>
  </p:normalViewPr>
  <p:slideViewPr>
    <p:cSldViewPr snapToGrid="0">
      <p:cViewPr>
        <p:scale>
          <a:sx n="75" d="100"/>
          <a:sy n="75" d="100"/>
        </p:scale>
        <p:origin x="-1944" y="-918"/>
      </p:cViewPr>
      <p:guideLst>
        <p:guide orient="horz" pos="216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43094F-538A-4E6D-B963-A8F6E41DDF5C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21E767B-08B0-464A-8DF4-372FAB314E9E}">
      <dgm:prSet phldrT="[Текст]"/>
      <dgm:spPr/>
      <dgm:t>
        <a:bodyPr/>
        <a:lstStyle/>
        <a:p>
          <a:r>
            <a:rPr lang="ru-RU" dirty="0" smtClean="0"/>
            <a:t>1. Область научных знаний</a:t>
          </a:r>
          <a:endParaRPr lang="ru-RU" dirty="0"/>
        </a:p>
      </dgm:t>
    </dgm:pt>
    <dgm:pt modelId="{52C8E480-FD0A-4743-B120-51D7DE5C659B}" type="parTrans" cxnId="{92F502F8-FB99-4A9B-82C9-EAC5141F3C7C}">
      <dgm:prSet/>
      <dgm:spPr/>
      <dgm:t>
        <a:bodyPr/>
        <a:lstStyle/>
        <a:p>
          <a:endParaRPr lang="ru-RU"/>
        </a:p>
      </dgm:t>
    </dgm:pt>
    <dgm:pt modelId="{8C41D87F-24A0-4EF3-B796-2CD253678074}" type="sibTrans" cxnId="{92F502F8-FB99-4A9B-82C9-EAC5141F3C7C}">
      <dgm:prSet/>
      <dgm:spPr/>
      <dgm:t>
        <a:bodyPr/>
        <a:lstStyle/>
        <a:p>
          <a:endParaRPr lang="ru-RU"/>
        </a:p>
      </dgm:t>
    </dgm:pt>
    <dgm:pt modelId="{376B78D3-F57B-45E4-8C69-2C71676681D2}">
      <dgm:prSet phldrT="[Текст]"/>
      <dgm:spPr/>
      <dgm:t>
        <a:bodyPr/>
        <a:lstStyle/>
        <a:p>
          <a:r>
            <a:rPr lang="ru-RU" dirty="0" smtClean="0"/>
            <a:t>1.1. Направление науки</a:t>
          </a:r>
          <a:endParaRPr lang="ru-RU" dirty="0"/>
        </a:p>
      </dgm:t>
    </dgm:pt>
    <dgm:pt modelId="{3193A34D-66E7-495E-ADB6-1E31FA73DEFA}" type="parTrans" cxnId="{5FED2F44-021B-464C-93D6-8BF3FE4F19D5}">
      <dgm:prSet/>
      <dgm:spPr/>
      <dgm:t>
        <a:bodyPr/>
        <a:lstStyle/>
        <a:p>
          <a:endParaRPr lang="ru-RU"/>
        </a:p>
      </dgm:t>
    </dgm:pt>
    <dgm:pt modelId="{075B6EEC-9C11-4B06-B5F4-74BC5706EF1E}" type="sibTrans" cxnId="{5FED2F44-021B-464C-93D6-8BF3FE4F19D5}">
      <dgm:prSet/>
      <dgm:spPr/>
      <dgm:t>
        <a:bodyPr/>
        <a:lstStyle/>
        <a:p>
          <a:endParaRPr lang="ru-RU"/>
        </a:p>
      </dgm:t>
    </dgm:pt>
    <dgm:pt modelId="{AC5047A4-6AF5-4CE0-92BC-B9369B89A5C9}">
      <dgm:prSet phldrT="[Текст]"/>
      <dgm:spPr/>
      <dgm:t>
        <a:bodyPr/>
        <a:lstStyle/>
        <a:p>
          <a:r>
            <a:rPr lang="ru-RU" dirty="0" smtClean="0"/>
            <a:t>1.1.1. Направление фундаментальных и поисковых исследований</a:t>
          </a:r>
          <a:endParaRPr lang="ru-RU" dirty="0"/>
        </a:p>
      </dgm:t>
    </dgm:pt>
    <dgm:pt modelId="{D2B8B25F-E9AD-4853-A294-2ECBFD826A0D}" type="parTrans" cxnId="{C88E53DD-00F1-438D-A21C-93A7158C05CF}">
      <dgm:prSet/>
      <dgm:spPr/>
      <dgm:t>
        <a:bodyPr/>
        <a:lstStyle/>
        <a:p>
          <a:endParaRPr lang="ru-RU"/>
        </a:p>
      </dgm:t>
    </dgm:pt>
    <dgm:pt modelId="{2881638D-E68C-474C-B23A-831E03FB5329}" type="sibTrans" cxnId="{C88E53DD-00F1-438D-A21C-93A7158C05CF}">
      <dgm:prSet/>
      <dgm:spPr/>
      <dgm:t>
        <a:bodyPr/>
        <a:lstStyle/>
        <a:p>
          <a:endParaRPr lang="ru-RU"/>
        </a:p>
      </dgm:t>
    </dgm:pt>
    <dgm:pt modelId="{2287CB10-699C-4DD8-82BE-8B271EAB32CB}">
      <dgm:prSet phldrT="[Текст]"/>
      <dgm:spPr/>
      <dgm:t>
        <a:bodyPr/>
        <a:lstStyle/>
        <a:p>
          <a:r>
            <a:rPr lang="ru-RU" dirty="0" smtClean="0"/>
            <a:t>1.1.2. Направление фундаментальных и поисковых исследований</a:t>
          </a:r>
          <a:endParaRPr lang="ru-RU" dirty="0"/>
        </a:p>
      </dgm:t>
    </dgm:pt>
    <dgm:pt modelId="{C3592CF7-6D1E-40A2-992F-A9D073C669CA}" type="parTrans" cxnId="{354A41E2-B343-4297-99DB-ADF7B666577D}">
      <dgm:prSet/>
      <dgm:spPr/>
      <dgm:t>
        <a:bodyPr/>
        <a:lstStyle/>
        <a:p>
          <a:endParaRPr lang="ru-RU"/>
        </a:p>
      </dgm:t>
    </dgm:pt>
    <dgm:pt modelId="{1A645237-622F-4258-8F28-062A82DAA8AC}" type="sibTrans" cxnId="{354A41E2-B343-4297-99DB-ADF7B666577D}">
      <dgm:prSet/>
      <dgm:spPr/>
      <dgm:t>
        <a:bodyPr/>
        <a:lstStyle/>
        <a:p>
          <a:endParaRPr lang="ru-RU"/>
        </a:p>
      </dgm:t>
    </dgm:pt>
    <dgm:pt modelId="{99EA251A-C958-4AA7-B90B-4A2792B1E1ED}">
      <dgm:prSet phldrT="[Текст]"/>
      <dgm:spPr/>
      <dgm:t>
        <a:bodyPr/>
        <a:lstStyle/>
        <a:p>
          <a:r>
            <a:rPr lang="ru-RU" dirty="0" smtClean="0"/>
            <a:t>1.2. Направление науки</a:t>
          </a:r>
          <a:endParaRPr lang="ru-RU" dirty="0"/>
        </a:p>
      </dgm:t>
    </dgm:pt>
    <dgm:pt modelId="{234B73A6-5508-4B1B-B331-7E8B758F86AF}" type="parTrans" cxnId="{EF79BAEC-B8AB-4C2A-BC4C-EBDFB1561E4C}">
      <dgm:prSet/>
      <dgm:spPr/>
      <dgm:t>
        <a:bodyPr/>
        <a:lstStyle/>
        <a:p>
          <a:endParaRPr lang="ru-RU"/>
        </a:p>
      </dgm:t>
    </dgm:pt>
    <dgm:pt modelId="{07A455F3-0B04-4EB7-964E-3FDDC172EC55}" type="sibTrans" cxnId="{EF79BAEC-B8AB-4C2A-BC4C-EBDFB1561E4C}">
      <dgm:prSet/>
      <dgm:spPr/>
      <dgm:t>
        <a:bodyPr/>
        <a:lstStyle/>
        <a:p>
          <a:endParaRPr lang="ru-RU"/>
        </a:p>
      </dgm:t>
    </dgm:pt>
    <dgm:pt modelId="{B2904C30-087A-458F-B2A0-FFC69ECC6CAD}">
      <dgm:prSet phldrT="[Текст]"/>
      <dgm:spPr/>
      <dgm:t>
        <a:bodyPr/>
        <a:lstStyle/>
        <a:p>
          <a:r>
            <a:rPr lang="ru-RU" dirty="0" smtClean="0"/>
            <a:t>1.2.1. Направление фундаментальных и поисковых исследований</a:t>
          </a:r>
          <a:endParaRPr lang="ru-RU" dirty="0"/>
        </a:p>
      </dgm:t>
    </dgm:pt>
    <dgm:pt modelId="{BAACE934-FAF5-4B70-9C3E-E0F5E160627B}" type="parTrans" cxnId="{A57F97E8-C96E-4E49-A999-21365E332F1A}">
      <dgm:prSet/>
      <dgm:spPr/>
      <dgm:t>
        <a:bodyPr/>
        <a:lstStyle/>
        <a:p>
          <a:endParaRPr lang="ru-RU"/>
        </a:p>
      </dgm:t>
    </dgm:pt>
    <dgm:pt modelId="{4D7EB2E6-6C73-4B93-AA0F-E8E64D475FD1}" type="sibTrans" cxnId="{A57F97E8-C96E-4E49-A999-21365E332F1A}">
      <dgm:prSet/>
      <dgm:spPr/>
      <dgm:t>
        <a:bodyPr/>
        <a:lstStyle/>
        <a:p>
          <a:endParaRPr lang="ru-RU"/>
        </a:p>
      </dgm:t>
    </dgm:pt>
    <dgm:pt modelId="{DC953286-6C23-4B95-922A-C9AD74B89DEE}">
      <dgm:prSet phldrT="[Текст]"/>
      <dgm:spPr/>
      <dgm:t>
        <a:bodyPr/>
        <a:lstStyle/>
        <a:p>
          <a:r>
            <a:rPr lang="ru-RU" dirty="0" smtClean="0"/>
            <a:t>1.1.1.1. Раздел  фундаментальных и поисковых исследований</a:t>
          </a:r>
          <a:endParaRPr lang="ru-RU" dirty="0"/>
        </a:p>
      </dgm:t>
    </dgm:pt>
    <dgm:pt modelId="{0498FAE9-6BAD-45DE-BA94-879F3AF9E663}" type="parTrans" cxnId="{0AFC33AA-880D-4D98-AD92-2DB415FC5722}">
      <dgm:prSet/>
      <dgm:spPr/>
      <dgm:t>
        <a:bodyPr/>
        <a:lstStyle/>
        <a:p>
          <a:endParaRPr lang="ru-RU"/>
        </a:p>
      </dgm:t>
    </dgm:pt>
    <dgm:pt modelId="{B8517280-73E8-4DB1-BE1E-693B86CA134C}" type="sibTrans" cxnId="{0AFC33AA-880D-4D98-AD92-2DB415FC5722}">
      <dgm:prSet/>
      <dgm:spPr/>
      <dgm:t>
        <a:bodyPr/>
        <a:lstStyle/>
        <a:p>
          <a:endParaRPr lang="ru-RU"/>
        </a:p>
      </dgm:t>
    </dgm:pt>
    <dgm:pt modelId="{31B38879-506F-4D63-9B59-9A31441A8BA1}">
      <dgm:prSet phldrT="[Текст]"/>
      <dgm:spPr/>
      <dgm:t>
        <a:bodyPr/>
        <a:lstStyle/>
        <a:p>
          <a:r>
            <a:rPr lang="ru-RU" dirty="0" smtClean="0"/>
            <a:t>1.1.1.2. Раздел  фундаментальных и поисковых исследований</a:t>
          </a:r>
          <a:endParaRPr lang="ru-RU" dirty="0"/>
        </a:p>
      </dgm:t>
    </dgm:pt>
    <dgm:pt modelId="{CD603D1E-C0BA-4928-A937-7BDEE1FBF4DD}" type="parTrans" cxnId="{FB50F932-AA7F-4DD2-8FFF-7E08EAADF894}">
      <dgm:prSet/>
      <dgm:spPr/>
      <dgm:t>
        <a:bodyPr/>
        <a:lstStyle/>
        <a:p>
          <a:endParaRPr lang="ru-RU"/>
        </a:p>
      </dgm:t>
    </dgm:pt>
    <dgm:pt modelId="{FA1DB385-6FF7-4E3E-9D01-13083F56854B}" type="sibTrans" cxnId="{FB50F932-AA7F-4DD2-8FFF-7E08EAADF894}">
      <dgm:prSet/>
      <dgm:spPr/>
      <dgm:t>
        <a:bodyPr/>
        <a:lstStyle/>
        <a:p>
          <a:endParaRPr lang="ru-RU"/>
        </a:p>
      </dgm:t>
    </dgm:pt>
    <dgm:pt modelId="{1586F007-D42F-4AE7-8FFC-D848D31E4AC6}">
      <dgm:prSet phldrT="[Текст]"/>
      <dgm:spPr/>
      <dgm:t>
        <a:bodyPr/>
        <a:lstStyle/>
        <a:p>
          <a:r>
            <a:rPr lang="ru-RU" dirty="0" smtClean="0"/>
            <a:t>1.2.1.1. Раздел  фундаментальных и поисковых исследований</a:t>
          </a:r>
          <a:endParaRPr lang="ru-RU" dirty="0"/>
        </a:p>
      </dgm:t>
    </dgm:pt>
    <dgm:pt modelId="{01CB654B-0285-4B9C-B481-548D4C4BF5B5}" type="parTrans" cxnId="{E6BC51B7-E633-4C93-85E2-97F1A0E480E2}">
      <dgm:prSet/>
      <dgm:spPr/>
      <dgm:t>
        <a:bodyPr/>
        <a:lstStyle/>
        <a:p>
          <a:endParaRPr lang="ru-RU"/>
        </a:p>
      </dgm:t>
    </dgm:pt>
    <dgm:pt modelId="{A51A51DE-EDCA-4435-9AA4-1196069DFC95}" type="sibTrans" cxnId="{E6BC51B7-E633-4C93-85E2-97F1A0E480E2}">
      <dgm:prSet/>
      <dgm:spPr/>
      <dgm:t>
        <a:bodyPr/>
        <a:lstStyle/>
        <a:p>
          <a:endParaRPr lang="ru-RU"/>
        </a:p>
      </dgm:t>
    </dgm:pt>
    <dgm:pt modelId="{3DC7E203-178C-4E02-B39A-1FD961BFBE33}">
      <dgm:prSet phldrT="[Текст]"/>
      <dgm:spPr/>
      <dgm:t>
        <a:bodyPr/>
        <a:lstStyle/>
        <a:p>
          <a:r>
            <a:rPr lang="ru-RU" dirty="0" smtClean="0"/>
            <a:t>1.2.1.2. Раздел  фундаментальных и поисковых исследований</a:t>
          </a:r>
          <a:endParaRPr lang="ru-RU" dirty="0"/>
        </a:p>
      </dgm:t>
    </dgm:pt>
    <dgm:pt modelId="{E1DB7031-1189-4498-A184-3D4EA532D7F9}" type="parTrans" cxnId="{13C89FB6-8D29-4CA6-B28E-CC1AA79055BC}">
      <dgm:prSet/>
      <dgm:spPr/>
      <dgm:t>
        <a:bodyPr/>
        <a:lstStyle/>
        <a:p>
          <a:endParaRPr lang="ru-RU"/>
        </a:p>
      </dgm:t>
    </dgm:pt>
    <dgm:pt modelId="{B124D0AD-4012-4C87-A9A3-3B59FF5ED8D5}" type="sibTrans" cxnId="{13C89FB6-8D29-4CA6-B28E-CC1AA79055BC}">
      <dgm:prSet/>
      <dgm:spPr/>
      <dgm:t>
        <a:bodyPr/>
        <a:lstStyle/>
        <a:p>
          <a:endParaRPr lang="ru-RU"/>
        </a:p>
      </dgm:t>
    </dgm:pt>
    <dgm:pt modelId="{5303D505-8821-4C61-A0A9-0A7BFC61ACD6}">
      <dgm:prSet phldrT="[Текст]"/>
      <dgm:spPr/>
      <dgm:t>
        <a:bodyPr/>
        <a:lstStyle/>
        <a:p>
          <a:r>
            <a:rPr lang="ru-RU" dirty="0" smtClean="0"/>
            <a:t>1.2.1.3. Раздел  фундаментальных и поисковых </a:t>
          </a:r>
          <a:endParaRPr lang="ru-RU" dirty="0"/>
        </a:p>
      </dgm:t>
    </dgm:pt>
    <dgm:pt modelId="{7C54265D-046B-468B-B70D-3E3099AC0F56}" type="parTrans" cxnId="{887B8B79-F915-4AE2-A3F4-31AD62115BD2}">
      <dgm:prSet/>
      <dgm:spPr/>
      <dgm:t>
        <a:bodyPr/>
        <a:lstStyle/>
        <a:p>
          <a:endParaRPr lang="ru-RU"/>
        </a:p>
      </dgm:t>
    </dgm:pt>
    <dgm:pt modelId="{8EB0CD9A-F228-416E-9691-8B7FDEF37AF1}" type="sibTrans" cxnId="{887B8B79-F915-4AE2-A3F4-31AD62115BD2}">
      <dgm:prSet/>
      <dgm:spPr/>
      <dgm:t>
        <a:bodyPr/>
        <a:lstStyle/>
        <a:p>
          <a:endParaRPr lang="ru-RU"/>
        </a:p>
      </dgm:t>
    </dgm:pt>
    <dgm:pt modelId="{DC863588-9593-4196-AA48-1EE95D863A0D}" type="pres">
      <dgm:prSet presAssocID="{9E43094F-538A-4E6D-B963-A8F6E41DDF5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4435FA8-EBEB-4C3C-81DF-76A445A18ABD}" type="pres">
      <dgm:prSet presAssocID="{621E767B-08B0-464A-8DF4-372FAB314E9E}" presName="hierRoot1" presStyleCnt="0"/>
      <dgm:spPr/>
    </dgm:pt>
    <dgm:pt modelId="{76A0F83E-B88A-412C-97CB-CE391686074A}" type="pres">
      <dgm:prSet presAssocID="{621E767B-08B0-464A-8DF4-372FAB314E9E}" presName="composite" presStyleCnt="0"/>
      <dgm:spPr/>
    </dgm:pt>
    <dgm:pt modelId="{68422D29-6820-4A30-BF86-18AF9DC09554}" type="pres">
      <dgm:prSet presAssocID="{621E767B-08B0-464A-8DF4-372FAB314E9E}" presName="background" presStyleLbl="node0" presStyleIdx="0" presStyleCnt="1"/>
      <dgm:spPr/>
    </dgm:pt>
    <dgm:pt modelId="{0C6F3DA3-E0AB-4272-89AE-5821728E38C0}" type="pres">
      <dgm:prSet presAssocID="{621E767B-08B0-464A-8DF4-372FAB314E9E}" presName="text" presStyleLbl="fgAcc0" presStyleIdx="0" presStyleCnt="1" custLinFactNeighborY="-107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DE26584-89D2-4367-A492-B8132776EC56}" type="pres">
      <dgm:prSet presAssocID="{621E767B-08B0-464A-8DF4-372FAB314E9E}" presName="hierChild2" presStyleCnt="0"/>
      <dgm:spPr/>
    </dgm:pt>
    <dgm:pt modelId="{6A533811-23CD-48C3-8FF4-D06099655711}" type="pres">
      <dgm:prSet presAssocID="{3193A34D-66E7-495E-ADB6-1E31FA73DEFA}" presName="Name10" presStyleLbl="parChTrans1D2" presStyleIdx="0" presStyleCnt="2"/>
      <dgm:spPr/>
      <dgm:t>
        <a:bodyPr/>
        <a:lstStyle/>
        <a:p>
          <a:endParaRPr lang="ru-RU"/>
        </a:p>
      </dgm:t>
    </dgm:pt>
    <dgm:pt modelId="{A52D17D6-A7BF-43A7-8D76-FB51380874A4}" type="pres">
      <dgm:prSet presAssocID="{376B78D3-F57B-45E4-8C69-2C71676681D2}" presName="hierRoot2" presStyleCnt="0"/>
      <dgm:spPr/>
    </dgm:pt>
    <dgm:pt modelId="{637FA913-FCD7-49D2-A3EB-81F5A4EFE26C}" type="pres">
      <dgm:prSet presAssocID="{376B78D3-F57B-45E4-8C69-2C71676681D2}" presName="composite2" presStyleCnt="0"/>
      <dgm:spPr/>
    </dgm:pt>
    <dgm:pt modelId="{36878576-C5F5-4286-BE5F-7836C56230DE}" type="pres">
      <dgm:prSet presAssocID="{376B78D3-F57B-45E4-8C69-2C71676681D2}" presName="background2" presStyleLbl="node2" presStyleIdx="0" presStyleCnt="2"/>
      <dgm:spPr/>
    </dgm:pt>
    <dgm:pt modelId="{A08F8D74-171F-491B-A37F-CC71C8F975B6}" type="pres">
      <dgm:prSet presAssocID="{376B78D3-F57B-45E4-8C69-2C71676681D2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E10D36B-7C83-469B-91A2-76CA68B3BF79}" type="pres">
      <dgm:prSet presAssocID="{376B78D3-F57B-45E4-8C69-2C71676681D2}" presName="hierChild3" presStyleCnt="0"/>
      <dgm:spPr/>
    </dgm:pt>
    <dgm:pt modelId="{E1BA067D-8FE5-48F0-A2D4-0C865AD8DF62}" type="pres">
      <dgm:prSet presAssocID="{D2B8B25F-E9AD-4853-A294-2ECBFD826A0D}" presName="Name17" presStyleLbl="parChTrans1D3" presStyleIdx="0" presStyleCnt="3"/>
      <dgm:spPr/>
      <dgm:t>
        <a:bodyPr/>
        <a:lstStyle/>
        <a:p>
          <a:endParaRPr lang="ru-RU"/>
        </a:p>
      </dgm:t>
    </dgm:pt>
    <dgm:pt modelId="{03C4B629-363A-4D54-B0CE-A435B5988B5C}" type="pres">
      <dgm:prSet presAssocID="{AC5047A4-6AF5-4CE0-92BC-B9369B89A5C9}" presName="hierRoot3" presStyleCnt="0"/>
      <dgm:spPr/>
    </dgm:pt>
    <dgm:pt modelId="{94F4315B-3BC2-4978-AA05-0149E96755DA}" type="pres">
      <dgm:prSet presAssocID="{AC5047A4-6AF5-4CE0-92BC-B9369B89A5C9}" presName="composite3" presStyleCnt="0"/>
      <dgm:spPr/>
    </dgm:pt>
    <dgm:pt modelId="{CD962455-609C-4D13-BBB5-47C07AF38B65}" type="pres">
      <dgm:prSet presAssocID="{AC5047A4-6AF5-4CE0-92BC-B9369B89A5C9}" presName="background3" presStyleLbl="node3" presStyleIdx="0" presStyleCnt="3"/>
      <dgm:spPr/>
    </dgm:pt>
    <dgm:pt modelId="{7305C46C-EEE5-4CAB-AF93-EEA56067AF58}" type="pres">
      <dgm:prSet presAssocID="{AC5047A4-6AF5-4CE0-92BC-B9369B89A5C9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B27430A-3252-4A95-B3D1-5FB384DFC235}" type="pres">
      <dgm:prSet presAssocID="{AC5047A4-6AF5-4CE0-92BC-B9369B89A5C9}" presName="hierChild4" presStyleCnt="0"/>
      <dgm:spPr/>
    </dgm:pt>
    <dgm:pt modelId="{4A290E14-B1C1-41FB-B1C3-8469EA6FA103}" type="pres">
      <dgm:prSet presAssocID="{0498FAE9-6BAD-45DE-BA94-879F3AF9E663}" presName="Name23" presStyleLbl="parChTrans1D4" presStyleIdx="0" presStyleCnt="5"/>
      <dgm:spPr/>
      <dgm:t>
        <a:bodyPr/>
        <a:lstStyle/>
        <a:p>
          <a:endParaRPr lang="ru-RU"/>
        </a:p>
      </dgm:t>
    </dgm:pt>
    <dgm:pt modelId="{1E8D0D59-F456-442D-93D4-C3654A9DC5DC}" type="pres">
      <dgm:prSet presAssocID="{DC953286-6C23-4B95-922A-C9AD74B89DEE}" presName="hierRoot4" presStyleCnt="0"/>
      <dgm:spPr/>
    </dgm:pt>
    <dgm:pt modelId="{85748BCD-D245-431C-8AE6-10765BFE998D}" type="pres">
      <dgm:prSet presAssocID="{DC953286-6C23-4B95-922A-C9AD74B89DEE}" presName="composite4" presStyleCnt="0"/>
      <dgm:spPr/>
    </dgm:pt>
    <dgm:pt modelId="{CBEDB03B-407A-4C8E-9190-2A3507C622F9}" type="pres">
      <dgm:prSet presAssocID="{DC953286-6C23-4B95-922A-C9AD74B89DEE}" presName="background4" presStyleLbl="node4" presStyleIdx="0" presStyleCnt="5"/>
      <dgm:spPr/>
    </dgm:pt>
    <dgm:pt modelId="{4C66D83F-D710-4601-8226-44CB059B766C}" type="pres">
      <dgm:prSet presAssocID="{DC953286-6C23-4B95-922A-C9AD74B89DEE}" presName="text4" presStyleLbl="fgAcc4" presStyleIdx="0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CBA96A9-CE98-45C8-9144-3D03C0758F31}" type="pres">
      <dgm:prSet presAssocID="{DC953286-6C23-4B95-922A-C9AD74B89DEE}" presName="hierChild5" presStyleCnt="0"/>
      <dgm:spPr/>
    </dgm:pt>
    <dgm:pt modelId="{9DB3AE33-D5D7-42C0-B07A-B962E6C33D20}" type="pres">
      <dgm:prSet presAssocID="{CD603D1E-C0BA-4928-A937-7BDEE1FBF4DD}" presName="Name23" presStyleLbl="parChTrans1D4" presStyleIdx="1" presStyleCnt="5"/>
      <dgm:spPr/>
      <dgm:t>
        <a:bodyPr/>
        <a:lstStyle/>
        <a:p>
          <a:endParaRPr lang="ru-RU"/>
        </a:p>
      </dgm:t>
    </dgm:pt>
    <dgm:pt modelId="{5C831312-B24B-4EAB-A1DE-90FC9DBA6556}" type="pres">
      <dgm:prSet presAssocID="{31B38879-506F-4D63-9B59-9A31441A8BA1}" presName="hierRoot4" presStyleCnt="0"/>
      <dgm:spPr/>
    </dgm:pt>
    <dgm:pt modelId="{4EB7E49E-C3C2-4EA6-8036-DEDA5EF985B5}" type="pres">
      <dgm:prSet presAssocID="{31B38879-506F-4D63-9B59-9A31441A8BA1}" presName="composite4" presStyleCnt="0"/>
      <dgm:spPr/>
    </dgm:pt>
    <dgm:pt modelId="{A3838140-D5D2-4FAF-AF1C-85729586765B}" type="pres">
      <dgm:prSet presAssocID="{31B38879-506F-4D63-9B59-9A31441A8BA1}" presName="background4" presStyleLbl="node4" presStyleIdx="1" presStyleCnt="5"/>
      <dgm:spPr/>
    </dgm:pt>
    <dgm:pt modelId="{56937D29-B3FB-4D6B-97A9-3122DC356C99}" type="pres">
      <dgm:prSet presAssocID="{31B38879-506F-4D63-9B59-9A31441A8BA1}" presName="text4" presStyleLbl="fgAcc4" presStyleIdx="1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6C8254F-5179-427A-AC7E-684C0BCB75C9}" type="pres">
      <dgm:prSet presAssocID="{31B38879-506F-4D63-9B59-9A31441A8BA1}" presName="hierChild5" presStyleCnt="0"/>
      <dgm:spPr/>
    </dgm:pt>
    <dgm:pt modelId="{24B3ACB6-1FA7-4B78-BCCA-BDB1DFE1D575}" type="pres">
      <dgm:prSet presAssocID="{C3592CF7-6D1E-40A2-992F-A9D073C669CA}" presName="Name17" presStyleLbl="parChTrans1D3" presStyleIdx="1" presStyleCnt="3"/>
      <dgm:spPr/>
      <dgm:t>
        <a:bodyPr/>
        <a:lstStyle/>
        <a:p>
          <a:endParaRPr lang="ru-RU"/>
        </a:p>
      </dgm:t>
    </dgm:pt>
    <dgm:pt modelId="{A5D2D24C-464F-48BC-B89B-41CC8F26D4AA}" type="pres">
      <dgm:prSet presAssocID="{2287CB10-699C-4DD8-82BE-8B271EAB32CB}" presName="hierRoot3" presStyleCnt="0"/>
      <dgm:spPr/>
    </dgm:pt>
    <dgm:pt modelId="{9EB725C0-8AD0-4ACB-8F4D-32B67962C1BA}" type="pres">
      <dgm:prSet presAssocID="{2287CB10-699C-4DD8-82BE-8B271EAB32CB}" presName="composite3" presStyleCnt="0"/>
      <dgm:spPr/>
    </dgm:pt>
    <dgm:pt modelId="{3A940CCB-6D45-4A02-B7DD-C2CC49461576}" type="pres">
      <dgm:prSet presAssocID="{2287CB10-699C-4DD8-82BE-8B271EAB32CB}" presName="background3" presStyleLbl="node3" presStyleIdx="1" presStyleCnt="3"/>
      <dgm:spPr/>
    </dgm:pt>
    <dgm:pt modelId="{C055080F-C54C-41C6-845D-6F4FBECB6587}" type="pres">
      <dgm:prSet presAssocID="{2287CB10-699C-4DD8-82BE-8B271EAB32CB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104BCA1-9CA1-4332-B85E-86FE33A31876}" type="pres">
      <dgm:prSet presAssocID="{2287CB10-699C-4DD8-82BE-8B271EAB32CB}" presName="hierChild4" presStyleCnt="0"/>
      <dgm:spPr/>
    </dgm:pt>
    <dgm:pt modelId="{A3176EB7-A984-4547-8D21-3B8E44EA0981}" type="pres">
      <dgm:prSet presAssocID="{234B73A6-5508-4B1B-B331-7E8B758F86AF}" presName="Name10" presStyleLbl="parChTrans1D2" presStyleIdx="1" presStyleCnt="2"/>
      <dgm:spPr/>
      <dgm:t>
        <a:bodyPr/>
        <a:lstStyle/>
        <a:p>
          <a:endParaRPr lang="ru-RU"/>
        </a:p>
      </dgm:t>
    </dgm:pt>
    <dgm:pt modelId="{A383BDA6-B247-4652-A332-3A8889009532}" type="pres">
      <dgm:prSet presAssocID="{99EA251A-C958-4AA7-B90B-4A2792B1E1ED}" presName="hierRoot2" presStyleCnt="0"/>
      <dgm:spPr/>
    </dgm:pt>
    <dgm:pt modelId="{8AA60466-D8AA-4723-A68F-597D7DAF64ED}" type="pres">
      <dgm:prSet presAssocID="{99EA251A-C958-4AA7-B90B-4A2792B1E1ED}" presName="composite2" presStyleCnt="0"/>
      <dgm:spPr/>
    </dgm:pt>
    <dgm:pt modelId="{F13E593B-3502-44C0-89AC-3F6D296BDC63}" type="pres">
      <dgm:prSet presAssocID="{99EA251A-C958-4AA7-B90B-4A2792B1E1ED}" presName="background2" presStyleLbl="node2" presStyleIdx="1" presStyleCnt="2"/>
      <dgm:spPr/>
    </dgm:pt>
    <dgm:pt modelId="{BE0C8619-3927-465A-908D-28E9A7319046}" type="pres">
      <dgm:prSet presAssocID="{99EA251A-C958-4AA7-B90B-4A2792B1E1ED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32C8726-DF9C-4EBC-9631-26ECC430E499}" type="pres">
      <dgm:prSet presAssocID="{99EA251A-C958-4AA7-B90B-4A2792B1E1ED}" presName="hierChild3" presStyleCnt="0"/>
      <dgm:spPr/>
    </dgm:pt>
    <dgm:pt modelId="{93E0ADDD-4D9C-45F9-9B31-D8D8402F6EDE}" type="pres">
      <dgm:prSet presAssocID="{BAACE934-FAF5-4B70-9C3E-E0F5E160627B}" presName="Name17" presStyleLbl="parChTrans1D3" presStyleIdx="2" presStyleCnt="3"/>
      <dgm:spPr/>
      <dgm:t>
        <a:bodyPr/>
        <a:lstStyle/>
        <a:p>
          <a:endParaRPr lang="ru-RU"/>
        </a:p>
      </dgm:t>
    </dgm:pt>
    <dgm:pt modelId="{55299925-292D-499C-B027-F6801E611223}" type="pres">
      <dgm:prSet presAssocID="{B2904C30-087A-458F-B2A0-FFC69ECC6CAD}" presName="hierRoot3" presStyleCnt="0"/>
      <dgm:spPr/>
    </dgm:pt>
    <dgm:pt modelId="{4465FD33-CD0B-45DD-926E-257CAD2CEAD4}" type="pres">
      <dgm:prSet presAssocID="{B2904C30-087A-458F-B2A0-FFC69ECC6CAD}" presName="composite3" presStyleCnt="0"/>
      <dgm:spPr/>
    </dgm:pt>
    <dgm:pt modelId="{6E1765CC-E308-4416-8918-B32AF0F9E017}" type="pres">
      <dgm:prSet presAssocID="{B2904C30-087A-458F-B2A0-FFC69ECC6CAD}" presName="background3" presStyleLbl="node3" presStyleIdx="2" presStyleCnt="3"/>
      <dgm:spPr/>
    </dgm:pt>
    <dgm:pt modelId="{1753D62E-12CB-4786-8BB7-B53CC086B034}" type="pres">
      <dgm:prSet presAssocID="{B2904C30-087A-458F-B2A0-FFC69ECC6CAD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B05AAA9-9B53-43EE-998D-C13A47E3B01E}" type="pres">
      <dgm:prSet presAssocID="{B2904C30-087A-458F-B2A0-FFC69ECC6CAD}" presName="hierChild4" presStyleCnt="0"/>
      <dgm:spPr/>
    </dgm:pt>
    <dgm:pt modelId="{8A2C77B1-07F6-49E2-ADDF-8E4FB2517EE7}" type="pres">
      <dgm:prSet presAssocID="{01CB654B-0285-4B9C-B481-548D4C4BF5B5}" presName="Name23" presStyleLbl="parChTrans1D4" presStyleIdx="2" presStyleCnt="5"/>
      <dgm:spPr/>
      <dgm:t>
        <a:bodyPr/>
        <a:lstStyle/>
        <a:p>
          <a:endParaRPr lang="ru-RU"/>
        </a:p>
      </dgm:t>
    </dgm:pt>
    <dgm:pt modelId="{64E40992-E0AD-447C-9AE4-9F98964F6034}" type="pres">
      <dgm:prSet presAssocID="{1586F007-D42F-4AE7-8FFC-D848D31E4AC6}" presName="hierRoot4" presStyleCnt="0"/>
      <dgm:spPr/>
    </dgm:pt>
    <dgm:pt modelId="{6C7180EB-81E3-4175-AA5A-D1B14F0D9F55}" type="pres">
      <dgm:prSet presAssocID="{1586F007-D42F-4AE7-8FFC-D848D31E4AC6}" presName="composite4" presStyleCnt="0"/>
      <dgm:spPr/>
    </dgm:pt>
    <dgm:pt modelId="{9C03C1E3-3591-4F94-8697-D3976752C341}" type="pres">
      <dgm:prSet presAssocID="{1586F007-D42F-4AE7-8FFC-D848D31E4AC6}" presName="background4" presStyleLbl="node4" presStyleIdx="2" presStyleCnt="5"/>
      <dgm:spPr/>
    </dgm:pt>
    <dgm:pt modelId="{E2FC5987-A243-41C5-A923-63069A0C354C}" type="pres">
      <dgm:prSet presAssocID="{1586F007-D42F-4AE7-8FFC-D848D31E4AC6}" presName="text4" presStyleLbl="fgAcc4" presStyleIdx="2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8786936-AE0D-4629-9561-74A01238AE0B}" type="pres">
      <dgm:prSet presAssocID="{1586F007-D42F-4AE7-8FFC-D848D31E4AC6}" presName="hierChild5" presStyleCnt="0"/>
      <dgm:spPr/>
    </dgm:pt>
    <dgm:pt modelId="{4142A936-6C9D-4AED-893F-CBDB570C6553}" type="pres">
      <dgm:prSet presAssocID="{E1DB7031-1189-4498-A184-3D4EA532D7F9}" presName="Name23" presStyleLbl="parChTrans1D4" presStyleIdx="3" presStyleCnt="5"/>
      <dgm:spPr/>
      <dgm:t>
        <a:bodyPr/>
        <a:lstStyle/>
        <a:p>
          <a:endParaRPr lang="ru-RU"/>
        </a:p>
      </dgm:t>
    </dgm:pt>
    <dgm:pt modelId="{F072D61B-EC37-46B1-8FFC-ECD60B3F2B8A}" type="pres">
      <dgm:prSet presAssocID="{3DC7E203-178C-4E02-B39A-1FD961BFBE33}" presName="hierRoot4" presStyleCnt="0"/>
      <dgm:spPr/>
    </dgm:pt>
    <dgm:pt modelId="{8488F94B-90A0-4EC4-BB59-2064457E61D1}" type="pres">
      <dgm:prSet presAssocID="{3DC7E203-178C-4E02-B39A-1FD961BFBE33}" presName="composite4" presStyleCnt="0"/>
      <dgm:spPr/>
    </dgm:pt>
    <dgm:pt modelId="{005810CE-39A0-41B5-9A99-6E92BB7F2CF2}" type="pres">
      <dgm:prSet presAssocID="{3DC7E203-178C-4E02-B39A-1FD961BFBE33}" presName="background4" presStyleLbl="node4" presStyleIdx="3" presStyleCnt="5"/>
      <dgm:spPr/>
    </dgm:pt>
    <dgm:pt modelId="{FEB464A7-7A1B-4A2E-B5C8-59F79A1C3D6C}" type="pres">
      <dgm:prSet presAssocID="{3DC7E203-178C-4E02-B39A-1FD961BFBE33}" presName="text4" presStyleLbl="fgAcc4" presStyleIdx="3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F374575-F9B4-46C1-A924-E10164FFE2C9}" type="pres">
      <dgm:prSet presAssocID="{3DC7E203-178C-4E02-B39A-1FD961BFBE33}" presName="hierChild5" presStyleCnt="0"/>
      <dgm:spPr/>
    </dgm:pt>
    <dgm:pt modelId="{787D5DA2-554F-4F18-A46E-D8E5D427DD76}" type="pres">
      <dgm:prSet presAssocID="{7C54265D-046B-468B-B70D-3E3099AC0F56}" presName="Name23" presStyleLbl="parChTrans1D4" presStyleIdx="4" presStyleCnt="5"/>
      <dgm:spPr/>
      <dgm:t>
        <a:bodyPr/>
        <a:lstStyle/>
        <a:p>
          <a:endParaRPr lang="ru-RU"/>
        </a:p>
      </dgm:t>
    </dgm:pt>
    <dgm:pt modelId="{6C3841D0-C560-48D0-8C6B-E885FA3532A2}" type="pres">
      <dgm:prSet presAssocID="{5303D505-8821-4C61-A0A9-0A7BFC61ACD6}" presName="hierRoot4" presStyleCnt="0"/>
      <dgm:spPr/>
    </dgm:pt>
    <dgm:pt modelId="{47F27A30-62D1-4D75-86EA-A95FE53B135A}" type="pres">
      <dgm:prSet presAssocID="{5303D505-8821-4C61-A0A9-0A7BFC61ACD6}" presName="composite4" presStyleCnt="0"/>
      <dgm:spPr/>
    </dgm:pt>
    <dgm:pt modelId="{982B81F1-8E57-4A8F-8F5E-B5EA7BEA9D34}" type="pres">
      <dgm:prSet presAssocID="{5303D505-8821-4C61-A0A9-0A7BFC61ACD6}" presName="background4" presStyleLbl="node4" presStyleIdx="4" presStyleCnt="5"/>
      <dgm:spPr/>
    </dgm:pt>
    <dgm:pt modelId="{EAC9D404-6335-4410-8846-5CDF0F1BA5BE}" type="pres">
      <dgm:prSet presAssocID="{5303D505-8821-4C61-A0A9-0A7BFC61ACD6}" presName="text4" presStyleLbl="fgAcc4" presStyleIdx="4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89AE5D9-03A9-4E5C-A6D9-C24828421E16}" type="pres">
      <dgm:prSet presAssocID="{5303D505-8821-4C61-A0A9-0A7BFC61ACD6}" presName="hierChild5" presStyleCnt="0"/>
      <dgm:spPr/>
    </dgm:pt>
  </dgm:ptLst>
  <dgm:cxnLst>
    <dgm:cxn modelId="{A02AC0D7-1CE8-4648-BCCE-01D1815AB3EF}" type="presOf" srcId="{BAACE934-FAF5-4B70-9C3E-E0F5E160627B}" destId="{93E0ADDD-4D9C-45F9-9B31-D8D8402F6EDE}" srcOrd="0" destOrd="0" presId="urn:microsoft.com/office/officeart/2005/8/layout/hierarchy1"/>
    <dgm:cxn modelId="{F3238CBD-F234-4A8D-894E-BF6EE2D00B41}" type="presOf" srcId="{3DC7E203-178C-4E02-B39A-1FD961BFBE33}" destId="{FEB464A7-7A1B-4A2E-B5C8-59F79A1C3D6C}" srcOrd="0" destOrd="0" presId="urn:microsoft.com/office/officeart/2005/8/layout/hierarchy1"/>
    <dgm:cxn modelId="{68569E3F-9592-4FD1-8FC0-6DDD206479BF}" type="presOf" srcId="{E1DB7031-1189-4498-A184-3D4EA532D7F9}" destId="{4142A936-6C9D-4AED-893F-CBDB570C6553}" srcOrd="0" destOrd="0" presId="urn:microsoft.com/office/officeart/2005/8/layout/hierarchy1"/>
    <dgm:cxn modelId="{D9097BF9-8FDB-4819-9A6A-5EEBE10E8B12}" type="presOf" srcId="{5303D505-8821-4C61-A0A9-0A7BFC61ACD6}" destId="{EAC9D404-6335-4410-8846-5CDF0F1BA5BE}" srcOrd="0" destOrd="0" presId="urn:microsoft.com/office/officeart/2005/8/layout/hierarchy1"/>
    <dgm:cxn modelId="{EF47A5AD-74BD-4385-BEE5-B2EBB0B6582A}" type="presOf" srcId="{2287CB10-699C-4DD8-82BE-8B271EAB32CB}" destId="{C055080F-C54C-41C6-845D-6F4FBECB6587}" srcOrd="0" destOrd="0" presId="urn:microsoft.com/office/officeart/2005/8/layout/hierarchy1"/>
    <dgm:cxn modelId="{C88E53DD-00F1-438D-A21C-93A7158C05CF}" srcId="{376B78D3-F57B-45E4-8C69-2C71676681D2}" destId="{AC5047A4-6AF5-4CE0-92BC-B9369B89A5C9}" srcOrd="0" destOrd="0" parTransId="{D2B8B25F-E9AD-4853-A294-2ECBFD826A0D}" sibTransId="{2881638D-E68C-474C-B23A-831E03FB5329}"/>
    <dgm:cxn modelId="{887B8B79-F915-4AE2-A3F4-31AD62115BD2}" srcId="{B2904C30-087A-458F-B2A0-FFC69ECC6CAD}" destId="{5303D505-8821-4C61-A0A9-0A7BFC61ACD6}" srcOrd="2" destOrd="0" parTransId="{7C54265D-046B-468B-B70D-3E3099AC0F56}" sibTransId="{8EB0CD9A-F228-416E-9691-8B7FDEF37AF1}"/>
    <dgm:cxn modelId="{F08CFF2E-822A-48BD-8584-C5156CBA2E27}" type="presOf" srcId="{3193A34D-66E7-495E-ADB6-1E31FA73DEFA}" destId="{6A533811-23CD-48C3-8FF4-D06099655711}" srcOrd="0" destOrd="0" presId="urn:microsoft.com/office/officeart/2005/8/layout/hierarchy1"/>
    <dgm:cxn modelId="{E7B42753-1E64-4B68-9CEF-A6CB4293A4B4}" type="presOf" srcId="{AC5047A4-6AF5-4CE0-92BC-B9369B89A5C9}" destId="{7305C46C-EEE5-4CAB-AF93-EEA56067AF58}" srcOrd="0" destOrd="0" presId="urn:microsoft.com/office/officeart/2005/8/layout/hierarchy1"/>
    <dgm:cxn modelId="{1E457A80-F937-4FE4-B96E-69559C2A398A}" type="presOf" srcId="{B2904C30-087A-458F-B2A0-FFC69ECC6CAD}" destId="{1753D62E-12CB-4786-8BB7-B53CC086B034}" srcOrd="0" destOrd="0" presId="urn:microsoft.com/office/officeart/2005/8/layout/hierarchy1"/>
    <dgm:cxn modelId="{92F502F8-FB99-4A9B-82C9-EAC5141F3C7C}" srcId="{9E43094F-538A-4E6D-B963-A8F6E41DDF5C}" destId="{621E767B-08B0-464A-8DF4-372FAB314E9E}" srcOrd="0" destOrd="0" parTransId="{52C8E480-FD0A-4743-B120-51D7DE5C659B}" sibTransId="{8C41D87F-24A0-4EF3-B796-2CD253678074}"/>
    <dgm:cxn modelId="{CE87A49C-6B22-4555-AFF7-C2EE48D3C398}" type="presOf" srcId="{CD603D1E-C0BA-4928-A937-7BDEE1FBF4DD}" destId="{9DB3AE33-D5D7-42C0-B07A-B962E6C33D20}" srcOrd="0" destOrd="0" presId="urn:microsoft.com/office/officeart/2005/8/layout/hierarchy1"/>
    <dgm:cxn modelId="{354A41E2-B343-4297-99DB-ADF7B666577D}" srcId="{376B78D3-F57B-45E4-8C69-2C71676681D2}" destId="{2287CB10-699C-4DD8-82BE-8B271EAB32CB}" srcOrd="1" destOrd="0" parTransId="{C3592CF7-6D1E-40A2-992F-A9D073C669CA}" sibTransId="{1A645237-622F-4258-8F28-062A82DAA8AC}"/>
    <dgm:cxn modelId="{5FED2F44-021B-464C-93D6-8BF3FE4F19D5}" srcId="{621E767B-08B0-464A-8DF4-372FAB314E9E}" destId="{376B78D3-F57B-45E4-8C69-2C71676681D2}" srcOrd="0" destOrd="0" parTransId="{3193A34D-66E7-495E-ADB6-1E31FA73DEFA}" sibTransId="{075B6EEC-9C11-4B06-B5F4-74BC5706EF1E}"/>
    <dgm:cxn modelId="{6E88A6BA-AE5B-4C1B-B6FA-66FF648E687D}" type="presOf" srcId="{D2B8B25F-E9AD-4853-A294-2ECBFD826A0D}" destId="{E1BA067D-8FE5-48F0-A2D4-0C865AD8DF62}" srcOrd="0" destOrd="0" presId="urn:microsoft.com/office/officeart/2005/8/layout/hierarchy1"/>
    <dgm:cxn modelId="{7EDD63DE-CD7E-4F64-84BA-CC3E08258D91}" type="presOf" srcId="{621E767B-08B0-464A-8DF4-372FAB314E9E}" destId="{0C6F3DA3-E0AB-4272-89AE-5821728E38C0}" srcOrd="0" destOrd="0" presId="urn:microsoft.com/office/officeart/2005/8/layout/hierarchy1"/>
    <dgm:cxn modelId="{FB50F932-AA7F-4DD2-8FFF-7E08EAADF894}" srcId="{AC5047A4-6AF5-4CE0-92BC-B9369B89A5C9}" destId="{31B38879-506F-4D63-9B59-9A31441A8BA1}" srcOrd="1" destOrd="0" parTransId="{CD603D1E-C0BA-4928-A937-7BDEE1FBF4DD}" sibTransId="{FA1DB385-6FF7-4E3E-9D01-13083F56854B}"/>
    <dgm:cxn modelId="{D9DF7001-5E06-4F40-B9D0-CE32F3F5DF1F}" type="presOf" srcId="{C3592CF7-6D1E-40A2-992F-A9D073C669CA}" destId="{24B3ACB6-1FA7-4B78-BCCA-BDB1DFE1D575}" srcOrd="0" destOrd="0" presId="urn:microsoft.com/office/officeart/2005/8/layout/hierarchy1"/>
    <dgm:cxn modelId="{7A71D6FF-CFAD-42CD-9CD2-83B965967BCF}" type="presOf" srcId="{99EA251A-C958-4AA7-B90B-4A2792B1E1ED}" destId="{BE0C8619-3927-465A-908D-28E9A7319046}" srcOrd="0" destOrd="0" presId="urn:microsoft.com/office/officeart/2005/8/layout/hierarchy1"/>
    <dgm:cxn modelId="{A57F97E8-C96E-4E49-A999-21365E332F1A}" srcId="{99EA251A-C958-4AA7-B90B-4A2792B1E1ED}" destId="{B2904C30-087A-458F-B2A0-FFC69ECC6CAD}" srcOrd="0" destOrd="0" parTransId="{BAACE934-FAF5-4B70-9C3E-E0F5E160627B}" sibTransId="{4D7EB2E6-6C73-4B93-AA0F-E8E64D475FD1}"/>
    <dgm:cxn modelId="{4F778D1F-6516-4A39-87C4-96A26D30EDCF}" type="presOf" srcId="{7C54265D-046B-468B-B70D-3E3099AC0F56}" destId="{787D5DA2-554F-4F18-A46E-D8E5D427DD76}" srcOrd="0" destOrd="0" presId="urn:microsoft.com/office/officeart/2005/8/layout/hierarchy1"/>
    <dgm:cxn modelId="{3DB0916C-A6AF-4302-8915-8B4DEB26A9F5}" type="presOf" srcId="{1586F007-D42F-4AE7-8FFC-D848D31E4AC6}" destId="{E2FC5987-A243-41C5-A923-63069A0C354C}" srcOrd="0" destOrd="0" presId="urn:microsoft.com/office/officeart/2005/8/layout/hierarchy1"/>
    <dgm:cxn modelId="{237F8165-B663-4953-A7D4-EA9F81D8E724}" type="presOf" srcId="{0498FAE9-6BAD-45DE-BA94-879F3AF9E663}" destId="{4A290E14-B1C1-41FB-B1C3-8469EA6FA103}" srcOrd="0" destOrd="0" presId="urn:microsoft.com/office/officeart/2005/8/layout/hierarchy1"/>
    <dgm:cxn modelId="{29F7CA05-C21C-42D5-AA6B-6D9F4876BD6B}" type="presOf" srcId="{DC953286-6C23-4B95-922A-C9AD74B89DEE}" destId="{4C66D83F-D710-4601-8226-44CB059B766C}" srcOrd="0" destOrd="0" presId="urn:microsoft.com/office/officeart/2005/8/layout/hierarchy1"/>
    <dgm:cxn modelId="{0AFC33AA-880D-4D98-AD92-2DB415FC5722}" srcId="{AC5047A4-6AF5-4CE0-92BC-B9369B89A5C9}" destId="{DC953286-6C23-4B95-922A-C9AD74B89DEE}" srcOrd="0" destOrd="0" parTransId="{0498FAE9-6BAD-45DE-BA94-879F3AF9E663}" sibTransId="{B8517280-73E8-4DB1-BE1E-693B86CA134C}"/>
    <dgm:cxn modelId="{13C89FB6-8D29-4CA6-B28E-CC1AA79055BC}" srcId="{B2904C30-087A-458F-B2A0-FFC69ECC6CAD}" destId="{3DC7E203-178C-4E02-B39A-1FD961BFBE33}" srcOrd="1" destOrd="0" parTransId="{E1DB7031-1189-4498-A184-3D4EA532D7F9}" sibTransId="{B124D0AD-4012-4C87-A9A3-3B59FF5ED8D5}"/>
    <dgm:cxn modelId="{59E9660D-2FF4-4F78-AE2A-3DD4D2955B29}" type="presOf" srcId="{31B38879-506F-4D63-9B59-9A31441A8BA1}" destId="{56937D29-B3FB-4D6B-97A9-3122DC356C99}" srcOrd="0" destOrd="0" presId="urn:microsoft.com/office/officeart/2005/8/layout/hierarchy1"/>
    <dgm:cxn modelId="{EF79BAEC-B8AB-4C2A-BC4C-EBDFB1561E4C}" srcId="{621E767B-08B0-464A-8DF4-372FAB314E9E}" destId="{99EA251A-C958-4AA7-B90B-4A2792B1E1ED}" srcOrd="1" destOrd="0" parTransId="{234B73A6-5508-4B1B-B331-7E8B758F86AF}" sibTransId="{07A455F3-0B04-4EB7-964E-3FDDC172EC55}"/>
    <dgm:cxn modelId="{E6BC51B7-E633-4C93-85E2-97F1A0E480E2}" srcId="{B2904C30-087A-458F-B2A0-FFC69ECC6CAD}" destId="{1586F007-D42F-4AE7-8FFC-D848D31E4AC6}" srcOrd="0" destOrd="0" parTransId="{01CB654B-0285-4B9C-B481-548D4C4BF5B5}" sibTransId="{A51A51DE-EDCA-4435-9AA4-1196069DFC95}"/>
    <dgm:cxn modelId="{FAC1DFF8-2951-4028-9FFC-F49D218B3290}" type="presOf" srcId="{01CB654B-0285-4B9C-B481-548D4C4BF5B5}" destId="{8A2C77B1-07F6-49E2-ADDF-8E4FB2517EE7}" srcOrd="0" destOrd="0" presId="urn:microsoft.com/office/officeart/2005/8/layout/hierarchy1"/>
    <dgm:cxn modelId="{37A59BE6-7CA5-4EF6-9620-EA9D234288F4}" type="presOf" srcId="{9E43094F-538A-4E6D-B963-A8F6E41DDF5C}" destId="{DC863588-9593-4196-AA48-1EE95D863A0D}" srcOrd="0" destOrd="0" presId="urn:microsoft.com/office/officeart/2005/8/layout/hierarchy1"/>
    <dgm:cxn modelId="{87C112B0-856F-47C6-B87F-BA2BF27B4897}" type="presOf" srcId="{376B78D3-F57B-45E4-8C69-2C71676681D2}" destId="{A08F8D74-171F-491B-A37F-CC71C8F975B6}" srcOrd="0" destOrd="0" presId="urn:microsoft.com/office/officeart/2005/8/layout/hierarchy1"/>
    <dgm:cxn modelId="{C0DBAE0C-61CC-46FE-ACE3-9CB1BCB98CEA}" type="presOf" srcId="{234B73A6-5508-4B1B-B331-7E8B758F86AF}" destId="{A3176EB7-A984-4547-8D21-3B8E44EA0981}" srcOrd="0" destOrd="0" presId="urn:microsoft.com/office/officeart/2005/8/layout/hierarchy1"/>
    <dgm:cxn modelId="{D518288A-8854-45F0-95F5-7FA7EEDEED3F}" type="presParOf" srcId="{DC863588-9593-4196-AA48-1EE95D863A0D}" destId="{B4435FA8-EBEB-4C3C-81DF-76A445A18ABD}" srcOrd="0" destOrd="0" presId="urn:microsoft.com/office/officeart/2005/8/layout/hierarchy1"/>
    <dgm:cxn modelId="{4C492DF4-85D3-4639-A9C6-1ADD8183E78A}" type="presParOf" srcId="{B4435FA8-EBEB-4C3C-81DF-76A445A18ABD}" destId="{76A0F83E-B88A-412C-97CB-CE391686074A}" srcOrd="0" destOrd="0" presId="urn:microsoft.com/office/officeart/2005/8/layout/hierarchy1"/>
    <dgm:cxn modelId="{FB0D7CA9-3FF7-4866-8845-02E5B5D07717}" type="presParOf" srcId="{76A0F83E-B88A-412C-97CB-CE391686074A}" destId="{68422D29-6820-4A30-BF86-18AF9DC09554}" srcOrd="0" destOrd="0" presId="urn:microsoft.com/office/officeart/2005/8/layout/hierarchy1"/>
    <dgm:cxn modelId="{590A7AA2-3430-4D11-9A5E-4D567E271CD4}" type="presParOf" srcId="{76A0F83E-B88A-412C-97CB-CE391686074A}" destId="{0C6F3DA3-E0AB-4272-89AE-5821728E38C0}" srcOrd="1" destOrd="0" presId="urn:microsoft.com/office/officeart/2005/8/layout/hierarchy1"/>
    <dgm:cxn modelId="{09C46DE8-2F75-44BB-9525-531AF05FFF08}" type="presParOf" srcId="{B4435FA8-EBEB-4C3C-81DF-76A445A18ABD}" destId="{1DE26584-89D2-4367-A492-B8132776EC56}" srcOrd="1" destOrd="0" presId="urn:microsoft.com/office/officeart/2005/8/layout/hierarchy1"/>
    <dgm:cxn modelId="{3404F6D4-ABCC-4BE6-8D93-7FD990005EE0}" type="presParOf" srcId="{1DE26584-89D2-4367-A492-B8132776EC56}" destId="{6A533811-23CD-48C3-8FF4-D06099655711}" srcOrd="0" destOrd="0" presId="urn:microsoft.com/office/officeart/2005/8/layout/hierarchy1"/>
    <dgm:cxn modelId="{4C271FAB-3AA4-490E-AC27-D837A9CD51B7}" type="presParOf" srcId="{1DE26584-89D2-4367-A492-B8132776EC56}" destId="{A52D17D6-A7BF-43A7-8D76-FB51380874A4}" srcOrd="1" destOrd="0" presId="urn:microsoft.com/office/officeart/2005/8/layout/hierarchy1"/>
    <dgm:cxn modelId="{FC9EECAE-29D1-42A2-9F03-0C105FFDC85C}" type="presParOf" srcId="{A52D17D6-A7BF-43A7-8D76-FB51380874A4}" destId="{637FA913-FCD7-49D2-A3EB-81F5A4EFE26C}" srcOrd="0" destOrd="0" presId="urn:microsoft.com/office/officeart/2005/8/layout/hierarchy1"/>
    <dgm:cxn modelId="{4453CBAB-5FC5-4577-B41C-AF46732D6980}" type="presParOf" srcId="{637FA913-FCD7-49D2-A3EB-81F5A4EFE26C}" destId="{36878576-C5F5-4286-BE5F-7836C56230DE}" srcOrd="0" destOrd="0" presId="urn:microsoft.com/office/officeart/2005/8/layout/hierarchy1"/>
    <dgm:cxn modelId="{699A1FEC-7357-4AD7-8A11-15D3ADE1611E}" type="presParOf" srcId="{637FA913-FCD7-49D2-A3EB-81F5A4EFE26C}" destId="{A08F8D74-171F-491B-A37F-CC71C8F975B6}" srcOrd="1" destOrd="0" presId="urn:microsoft.com/office/officeart/2005/8/layout/hierarchy1"/>
    <dgm:cxn modelId="{281D13B2-E6EA-42CD-B715-BBAED1E9A609}" type="presParOf" srcId="{A52D17D6-A7BF-43A7-8D76-FB51380874A4}" destId="{4E10D36B-7C83-469B-91A2-76CA68B3BF79}" srcOrd="1" destOrd="0" presId="urn:microsoft.com/office/officeart/2005/8/layout/hierarchy1"/>
    <dgm:cxn modelId="{4B00BCD2-B096-4F52-BD29-A9E7A1FA3C55}" type="presParOf" srcId="{4E10D36B-7C83-469B-91A2-76CA68B3BF79}" destId="{E1BA067D-8FE5-48F0-A2D4-0C865AD8DF62}" srcOrd="0" destOrd="0" presId="urn:microsoft.com/office/officeart/2005/8/layout/hierarchy1"/>
    <dgm:cxn modelId="{6FA97C97-D196-40FB-9CAC-A62D9634DC27}" type="presParOf" srcId="{4E10D36B-7C83-469B-91A2-76CA68B3BF79}" destId="{03C4B629-363A-4D54-B0CE-A435B5988B5C}" srcOrd="1" destOrd="0" presId="urn:microsoft.com/office/officeart/2005/8/layout/hierarchy1"/>
    <dgm:cxn modelId="{78D94ED3-167A-44FF-83E3-30D50AD38F07}" type="presParOf" srcId="{03C4B629-363A-4D54-B0CE-A435B5988B5C}" destId="{94F4315B-3BC2-4978-AA05-0149E96755DA}" srcOrd="0" destOrd="0" presId="urn:microsoft.com/office/officeart/2005/8/layout/hierarchy1"/>
    <dgm:cxn modelId="{F5B33475-EB33-44B4-BDD5-5314BFE7A3E1}" type="presParOf" srcId="{94F4315B-3BC2-4978-AA05-0149E96755DA}" destId="{CD962455-609C-4D13-BBB5-47C07AF38B65}" srcOrd="0" destOrd="0" presId="urn:microsoft.com/office/officeart/2005/8/layout/hierarchy1"/>
    <dgm:cxn modelId="{77BA32FB-2B2A-4E9C-ACC1-CE3357846CD3}" type="presParOf" srcId="{94F4315B-3BC2-4978-AA05-0149E96755DA}" destId="{7305C46C-EEE5-4CAB-AF93-EEA56067AF58}" srcOrd="1" destOrd="0" presId="urn:microsoft.com/office/officeart/2005/8/layout/hierarchy1"/>
    <dgm:cxn modelId="{A79C25B6-5B1A-45EB-863B-46B5AE37928A}" type="presParOf" srcId="{03C4B629-363A-4D54-B0CE-A435B5988B5C}" destId="{3B27430A-3252-4A95-B3D1-5FB384DFC235}" srcOrd="1" destOrd="0" presId="urn:microsoft.com/office/officeart/2005/8/layout/hierarchy1"/>
    <dgm:cxn modelId="{663178DE-AB51-4CB8-A2A1-B4F999FA7227}" type="presParOf" srcId="{3B27430A-3252-4A95-B3D1-5FB384DFC235}" destId="{4A290E14-B1C1-41FB-B1C3-8469EA6FA103}" srcOrd="0" destOrd="0" presId="urn:microsoft.com/office/officeart/2005/8/layout/hierarchy1"/>
    <dgm:cxn modelId="{5DF87CD5-E65D-437C-822D-DD01355F6DDA}" type="presParOf" srcId="{3B27430A-3252-4A95-B3D1-5FB384DFC235}" destId="{1E8D0D59-F456-442D-93D4-C3654A9DC5DC}" srcOrd="1" destOrd="0" presId="urn:microsoft.com/office/officeart/2005/8/layout/hierarchy1"/>
    <dgm:cxn modelId="{928604AE-C63B-4610-844E-E4EB733CF138}" type="presParOf" srcId="{1E8D0D59-F456-442D-93D4-C3654A9DC5DC}" destId="{85748BCD-D245-431C-8AE6-10765BFE998D}" srcOrd="0" destOrd="0" presId="urn:microsoft.com/office/officeart/2005/8/layout/hierarchy1"/>
    <dgm:cxn modelId="{69BB0508-B549-4CBE-A1C6-9EEA9943C05A}" type="presParOf" srcId="{85748BCD-D245-431C-8AE6-10765BFE998D}" destId="{CBEDB03B-407A-4C8E-9190-2A3507C622F9}" srcOrd="0" destOrd="0" presId="urn:microsoft.com/office/officeart/2005/8/layout/hierarchy1"/>
    <dgm:cxn modelId="{2B906470-BBF4-4E2B-AD4B-83560AC139DC}" type="presParOf" srcId="{85748BCD-D245-431C-8AE6-10765BFE998D}" destId="{4C66D83F-D710-4601-8226-44CB059B766C}" srcOrd="1" destOrd="0" presId="urn:microsoft.com/office/officeart/2005/8/layout/hierarchy1"/>
    <dgm:cxn modelId="{15F3D3AB-2B45-4275-A31C-20E69F400365}" type="presParOf" srcId="{1E8D0D59-F456-442D-93D4-C3654A9DC5DC}" destId="{1CBA96A9-CE98-45C8-9144-3D03C0758F31}" srcOrd="1" destOrd="0" presId="urn:microsoft.com/office/officeart/2005/8/layout/hierarchy1"/>
    <dgm:cxn modelId="{85366875-895B-49A6-A233-2320492A91FC}" type="presParOf" srcId="{3B27430A-3252-4A95-B3D1-5FB384DFC235}" destId="{9DB3AE33-D5D7-42C0-B07A-B962E6C33D20}" srcOrd="2" destOrd="0" presId="urn:microsoft.com/office/officeart/2005/8/layout/hierarchy1"/>
    <dgm:cxn modelId="{4CBB2917-9A9B-4CDC-9E6A-C6B507ABBEAC}" type="presParOf" srcId="{3B27430A-3252-4A95-B3D1-5FB384DFC235}" destId="{5C831312-B24B-4EAB-A1DE-90FC9DBA6556}" srcOrd="3" destOrd="0" presId="urn:microsoft.com/office/officeart/2005/8/layout/hierarchy1"/>
    <dgm:cxn modelId="{9A8376FF-4208-4026-87CA-A44231FA8735}" type="presParOf" srcId="{5C831312-B24B-4EAB-A1DE-90FC9DBA6556}" destId="{4EB7E49E-C3C2-4EA6-8036-DEDA5EF985B5}" srcOrd="0" destOrd="0" presId="urn:microsoft.com/office/officeart/2005/8/layout/hierarchy1"/>
    <dgm:cxn modelId="{DC7E92B7-1F90-4986-9061-DE43EA413F9F}" type="presParOf" srcId="{4EB7E49E-C3C2-4EA6-8036-DEDA5EF985B5}" destId="{A3838140-D5D2-4FAF-AF1C-85729586765B}" srcOrd="0" destOrd="0" presId="urn:microsoft.com/office/officeart/2005/8/layout/hierarchy1"/>
    <dgm:cxn modelId="{54160D3D-C96D-4CF8-8690-8E90ED0D9169}" type="presParOf" srcId="{4EB7E49E-C3C2-4EA6-8036-DEDA5EF985B5}" destId="{56937D29-B3FB-4D6B-97A9-3122DC356C99}" srcOrd="1" destOrd="0" presId="urn:microsoft.com/office/officeart/2005/8/layout/hierarchy1"/>
    <dgm:cxn modelId="{AA4B6FBE-9124-4D89-A79A-CDAAFA643FC4}" type="presParOf" srcId="{5C831312-B24B-4EAB-A1DE-90FC9DBA6556}" destId="{E6C8254F-5179-427A-AC7E-684C0BCB75C9}" srcOrd="1" destOrd="0" presId="urn:microsoft.com/office/officeart/2005/8/layout/hierarchy1"/>
    <dgm:cxn modelId="{9C8F7BFE-11B0-4528-988F-6874B7B7AAA8}" type="presParOf" srcId="{4E10D36B-7C83-469B-91A2-76CA68B3BF79}" destId="{24B3ACB6-1FA7-4B78-BCCA-BDB1DFE1D575}" srcOrd="2" destOrd="0" presId="urn:microsoft.com/office/officeart/2005/8/layout/hierarchy1"/>
    <dgm:cxn modelId="{5C31F907-8E94-4985-AA3F-3DD60D6FFB95}" type="presParOf" srcId="{4E10D36B-7C83-469B-91A2-76CA68B3BF79}" destId="{A5D2D24C-464F-48BC-B89B-41CC8F26D4AA}" srcOrd="3" destOrd="0" presId="urn:microsoft.com/office/officeart/2005/8/layout/hierarchy1"/>
    <dgm:cxn modelId="{32D6198D-407F-444D-AA2E-71187CC7C05B}" type="presParOf" srcId="{A5D2D24C-464F-48BC-B89B-41CC8F26D4AA}" destId="{9EB725C0-8AD0-4ACB-8F4D-32B67962C1BA}" srcOrd="0" destOrd="0" presId="urn:microsoft.com/office/officeart/2005/8/layout/hierarchy1"/>
    <dgm:cxn modelId="{F6440319-B822-4078-8C2D-0DEC7E01FCCF}" type="presParOf" srcId="{9EB725C0-8AD0-4ACB-8F4D-32B67962C1BA}" destId="{3A940CCB-6D45-4A02-B7DD-C2CC49461576}" srcOrd="0" destOrd="0" presId="urn:microsoft.com/office/officeart/2005/8/layout/hierarchy1"/>
    <dgm:cxn modelId="{BDCB7B5A-1458-4C20-9F18-945172094768}" type="presParOf" srcId="{9EB725C0-8AD0-4ACB-8F4D-32B67962C1BA}" destId="{C055080F-C54C-41C6-845D-6F4FBECB6587}" srcOrd="1" destOrd="0" presId="urn:microsoft.com/office/officeart/2005/8/layout/hierarchy1"/>
    <dgm:cxn modelId="{322593A4-B3AF-4832-836D-2CC54FA8C5F5}" type="presParOf" srcId="{A5D2D24C-464F-48BC-B89B-41CC8F26D4AA}" destId="{B104BCA1-9CA1-4332-B85E-86FE33A31876}" srcOrd="1" destOrd="0" presId="urn:microsoft.com/office/officeart/2005/8/layout/hierarchy1"/>
    <dgm:cxn modelId="{04B9EB6B-9356-49B2-B1BB-272186E95BE1}" type="presParOf" srcId="{1DE26584-89D2-4367-A492-B8132776EC56}" destId="{A3176EB7-A984-4547-8D21-3B8E44EA0981}" srcOrd="2" destOrd="0" presId="urn:microsoft.com/office/officeart/2005/8/layout/hierarchy1"/>
    <dgm:cxn modelId="{FCB63EB9-2991-49BB-A265-07F15E39F77B}" type="presParOf" srcId="{1DE26584-89D2-4367-A492-B8132776EC56}" destId="{A383BDA6-B247-4652-A332-3A8889009532}" srcOrd="3" destOrd="0" presId="urn:microsoft.com/office/officeart/2005/8/layout/hierarchy1"/>
    <dgm:cxn modelId="{3E51B06B-5B4F-4468-BC0C-CB8078FA8D5D}" type="presParOf" srcId="{A383BDA6-B247-4652-A332-3A8889009532}" destId="{8AA60466-D8AA-4723-A68F-597D7DAF64ED}" srcOrd="0" destOrd="0" presId="urn:microsoft.com/office/officeart/2005/8/layout/hierarchy1"/>
    <dgm:cxn modelId="{3E964B97-11F7-40BB-91DD-1740AB5AE5C8}" type="presParOf" srcId="{8AA60466-D8AA-4723-A68F-597D7DAF64ED}" destId="{F13E593B-3502-44C0-89AC-3F6D296BDC63}" srcOrd="0" destOrd="0" presId="urn:microsoft.com/office/officeart/2005/8/layout/hierarchy1"/>
    <dgm:cxn modelId="{ACE0B099-6906-46D7-A4EC-F5F7A9FA9287}" type="presParOf" srcId="{8AA60466-D8AA-4723-A68F-597D7DAF64ED}" destId="{BE0C8619-3927-465A-908D-28E9A7319046}" srcOrd="1" destOrd="0" presId="urn:microsoft.com/office/officeart/2005/8/layout/hierarchy1"/>
    <dgm:cxn modelId="{6379406D-7931-4427-B1E9-DB9CDEF70B7F}" type="presParOf" srcId="{A383BDA6-B247-4652-A332-3A8889009532}" destId="{D32C8726-DF9C-4EBC-9631-26ECC430E499}" srcOrd="1" destOrd="0" presId="urn:microsoft.com/office/officeart/2005/8/layout/hierarchy1"/>
    <dgm:cxn modelId="{B568B5AD-32FF-4806-9E1A-AFF191827F77}" type="presParOf" srcId="{D32C8726-DF9C-4EBC-9631-26ECC430E499}" destId="{93E0ADDD-4D9C-45F9-9B31-D8D8402F6EDE}" srcOrd="0" destOrd="0" presId="urn:microsoft.com/office/officeart/2005/8/layout/hierarchy1"/>
    <dgm:cxn modelId="{D011A3C1-0DC7-4008-A4AE-5154155FC5E7}" type="presParOf" srcId="{D32C8726-DF9C-4EBC-9631-26ECC430E499}" destId="{55299925-292D-499C-B027-F6801E611223}" srcOrd="1" destOrd="0" presId="urn:microsoft.com/office/officeart/2005/8/layout/hierarchy1"/>
    <dgm:cxn modelId="{CE891312-AB13-47ED-8EE4-5CF34975A2D1}" type="presParOf" srcId="{55299925-292D-499C-B027-F6801E611223}" destId="{4465FD33-CD0B-45DD-926E-257CAD2CEAD4}" srcOrd="0" destOrd="0" presId="urn:microsoft.com/office/officeart/2005/8/layout/hierarchy1"/>
    <dgm:cxn modelId="{9D6F4AD9-D454-468B-8263-47B0FEFEE1AD}" type="presParOf" srcId="{4465FD33-CD0B-45DD-926E-257CAD2CEAD4}" destId="{6E1765CC-E308-4416-8918-B32AF0F9E017}" srcOrd="0" destOrd="0" presId="urn:microsoft.com/office/officeart/2005/8/layout/hierarchy1"/>
    <dgm:cxn modelId="{77171C9A-1AA3-4962-8D60-79242D575806}" type="presParOf" srcId="{4465FD33-CD0B-45DD-926E-257CAD2CEAD4}" destId="{1753D62E-12CB-4786-8BB7-B53CC086B034}" srcOrd="1" destOrd="0" presId="urn:microsoft.com/office/officeart/2005/8/layout/hierarchy1"/>
    <dgm:cxn modelId="{38E24B24-A2D7-488D-BE7A-FB9E140BC377}" type="presParOf" srcId="{55299925-292D-499C-B027-F6801E611223}" destId="{DB05AAA9-9B53-43EE-998D-C13A47E3B01E}" srcOrd="1" destOrd="0" presId="urn:microsoft.com/office/officeart/2005/8/layout/hierarchy1"/>
    <dgm:cxn modelId="{E224C857-2A8D-44EA-A26E-C7E4FE93DBDA}" type="presParOf" srcId="{DB05AAA9-9B53-43EE-998D-C13A47E3B01E}" destId="{8A2C77B1-07F6-49E2-ADDF-8E4FB2517EE7}" srcOrd="0" destOrd="0" presId="urn:microsoft.com/office/officeart/2005/8/layout/hierarchy1"/>
    <dgm:cxn modelId="{85132C2E-D346-44E9-8C08-7DF7C288165B}" type="presParOf" srcId="{DB05AAA9-9B53-43EE-998D-C13A47E3B01E}" destId="{64E40992-E0AD-447C-9AE4-9F98964F6034}" srcOrd="1" destOrd="0" presId="urn:microsoft.com/office/officeart/2005/8/layout/hierarchy1"/>
    <dgm:cxn modelId="{ECDDE7F0-6BAE-4812-ADF3-A2A0FF9199FF}" type="presParOf" srcId="{64E40992-E0AD-447C-9AE4-9F98964F6034}" destId="{6C7180EB-81E3-4175-AA5A-D1B14F0D9F55}" srcOrd="0" destOrd="0" presId="urn:microsoft.com/office/officeart/2005/8/layout/hierarchy1"/>
    <dgm:cxn modelId="{2976966C-DD8A-4214-9B0D-EE00F348E3DA}" type="presParOf" srcId="{6C7180EB-81E3-4175-AA5A-D1B14F0D9F55}" destId="{9C03C1E3-3591-4F94-8697-D3976752C341}" srcOrd="0" destOrd="0" presId="urn:microsoft.com/office/officeart/2005/8/layout/hierarchy1"/>
    <dgm:cxn modelId="{7C83DFEC-B758-412F-9BF0-343DAD39D61F}" type="presParOf" srcId="{6C7180EB-81E3-4175-AA5A-D1B14F0D9F55}" destId="{E2FC5987-A243-41C5-A923-63069A0C354C}" srcOrd="1" destOrd="0" presId="urn:microsoft.com/office/officeart/2005/8/layout/hierarchy1"/>
    <dgm:cxn modelId="{2D5D825D-65B0-4748-86E4-496751B7EEBD}" type="presParOf" srcId="{64E40992-E0AD-447C-9AE4-9F98964F6034}" destId="{08786936-AE0D-4629-9561-74A01238AE0B}" srcOrd="1" destOrd="0" presId="urn:microsoft.com/office/officeart/2005/8/layout/hierarchy1"/>
    <dgm:cxn modelId="{B450940B-0C98-4356-B299-FFEEB977A33A}" type="presParOf" srcId="{DB05AAA9-9B53-43EE-998D-C13A47E3B01E}" destId="{4142A936-6C9D-4AED-893F-CBDB570C6553}" srcOrd="2" destOrd="0" presId="urn:microsoft.com/office/officeart/2005/8/layout/hierarchy1"/>
    <dgm:cxn modelId="{46370A9E-77A4-4867-A6F2-A2B9B81400ED}" type="presParOf" srcId="{DB05AAA9-9B53-43EE-998D-C13A47E3B01E}" destId="{F072D61B-EC37-46B1-8FFC-ECD60B3F2B8A}" srcOrd="3" destOrd="0" presId="urn:microsoft.com/office/officeart/2005/8/layout/hierarchy1"/>
    <dgm:cxn modelId="{CB25F54A-4279-445E-8C4B-76BDC81AD72D}" type="presParOf" srcId="{F072D61B-EC37-46B1-8FFC-ECD60B3F2B8A}" destId="{8488F94B-90A0-4EC4-BB59-2064457E61D1}" srcOrd="0" destOrd="0" presId="urn:microsoft.com/office/officeart/2005/8/layout/hierarchy1"/>
    <dgm:cxn modelId="{8E324B7F-DE68-4985-9EB9-C01D274BF42F}" type="presParOf" srcId="{8488F94B-90A0-4EC4-BB59-2064457E61D1}" destId="{005810CE-39A0-41B5-9A99-6E92BB7F2CF2}" srcOrd="0" destOrd="0" presId="urn:microsoft.com/office/officeart/2005/8/layout/hierarchy1"/>
    <dgm:cxn modelId="{4AF6FF31-A4FE-4A26-B005-BE522412ACB2}" type="presParOf" srcId="{8488F94B-90A0-4EC4-BB59-2064457E61D1}" destId="{FEB464A7-7A1B-4A2E-B5C8-59F79A1C3D6C}" srcOrd="1" destOrd="0" presId="urn:microsoft.com/office/officeart/2005/8/layout/hierarchy1"/>
    <dgm:cxn modelId="{64D04D41-F3D4-4680-827D-040A3F4F4E7F}" type="presParOf" srcId="{F072D61B-EC37-46B1-8FFC-ECD60B3F2B8A}" destId="{9F374575-F9B4-46C1-A924-E10164FFE2C9}" srcOrd="1" destOrd="0" presId="urn:microsoft.com/office/officeart/2005/8/layout/hierarchy1"/>
    <dgm:cxn modelId="{49ADA93A-F6E5-4B77-AD37-502602FAF16F}" type="presParOf" srcId="{DB05AAA9-9B53-43EE-998D-C13A47E3B01E}" destId="{787D5DA2-554F-4F18-A46E-D8E5D427DD76}" srcOrd="4" destOrd="0" presId="urn:microsoft.com/office/officeart/2005/8/layout/hierarchy1"/>
    <dgm:cxn modelId="{B1C0C6FB-FC5C-41DC-9A54-E49AB7E09541}" type="presParOf" srcId="{DB05AAA9-9B53-43EE-998D-C13A47E3B01E}" destId="{6C3841D0-C560-48D0-8C6B-E885FA3532A2}" srcOrd="5" destOrd="0" presId="urn:microsoft.com/office/officeart/2005/8/layout/hierarchy1"/>
    <dgm:cxn modelId="{A69C2410-E712-4AB9-8AC2-93CDD20A26F9}" type="presParOf" srcId="{6C3841D0-C560-48D0-8C6B-E885FA3532A2}" destId="{47F27A30-62D1-4D75-86EA-A95FE53B135A}" srcOrd="0" destOrd="0" presId="urn:microsoft.com/office/officeart/2005/8/layout/hierarchy1"/>
    <dgm:cxn modelId="{66FF8AAB-8124-4827-8E15-21E0E342FD2F}" type="presParOf" srcId="{47F27A30-62D1-4D75-86EA-A95FE53B135A}" destId="{982B81F1-8E57-4A8F-8F5E-B5EA7BEA9D34}" srcOrd="0" destOrd="0" presId="urn:microsoft.com/office/officeart/2005/8/layout/hierarchy1"/>
    <dgm:cxn modelId="{173AC5B9-5DC1-4284-B5F2-85185985182D}" type="presParOf" srcId="{47F27A30-62D1-4D75-86EA-A95FE53B135A}" destId="{EAC9D404-6335-4410-8846-5CDF0F1BA5BE}" srcOrd="1" destOrd="0" presId="urn:microsoft.com/office/officeart/2005/8/layout/hierarchy1"/>
    <dgm:cxn modelId="{5EE0AE31-E4B2-45C8-9E98-932452E9D7B5}" type="presParOf" srcId="{6C3841D0-C560-48D0-8C6B-E885FA3532A2}" destId="{389AE5D9-03A9-4E5C-A6D9-C24828421E1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41E0705-EC19-4E6A-857A-0BBDE6130A8A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2B13317E-2A84-4E35-BE0D-C7D8E5928DD5}">
      <dgm:prSet phldrT="[Текст]"/>
      <dgm:spPr/>
      <dgm:t>
        <a:bodyPr/>
        <a:lstStyle/>
        <a:p>
          <a:r>
            <a:rPr lang="ru-RU" b="0" i="0" u="none" dirty="0" smtClean="0"/>
            <a:t>1. Естественные науки</a:t>
          </a:r>
          <a:endParaRPr lang="ru-RU" dirty="0"/>
        </a:p>
      </dgm:t>
    </dgm:pt>
    <dgm:pt modelId="{C13666A5-97CB-4127-8463-389883BD269E}" type="parTrans" cxnId="{8AD31215-638F-4F4F-9DBF-06837EB29138}">
      <dgm:prSet/>
      <dgm:spPr/>
      <dgm:t>
        <a:bodyPr/>
        <a:lstStyle/>
        <a:p>
          <a:endParaRPr lang="ru-RU"/>
        </a:p>
      </dgm:t>
    </dgm:pt>
    <dgm:pt modelId="{C1161976-7FDF-4AC7-9A94-2567491D8604}" type="sibTrans" cxnId="{8AD31215-638F-4F4F-9DBF-06837EB29138}">
      <dgm:prSet/>
      <dgm:spPr/>
      <dgm:t>
        <a:bodyPr/>
        <a:lstStyle/>
        <a:p>
          <a:endParaRPr lang="ru-RU"/>
        </a:p>
      </dgm:t>
    </dgm:pt>
    <dgm:pt modelId="{27355799-7DB7-4DC4-AE3A-54F21E1171D9}">
      <dgm:prSet/>
      <dgm:spPr/>
      <dgm:t>
        <a:bodyPr/>
        <a:lstStyle/>
        <a:p>
          <a:r>
            <a:rPr lang="ru-RU" b="0" i="0" u="none" dirty="0" smtClean="0"/>
            <a:t>2. Технические науки</a:t>
          </a:r>
          <a:endParaRPr lang="ru-RU" dirty="0"/>
        </a:p>
      </dgm:t>
    </dgm:pt>
    <dgm:pt modelId="{361275EA-AA07-4F2B-8930-A1584A713FC3}" type="parTrans" cxnId="{50D7ED80-8A55-4EBB-86F4-36B3DD0BEA2B}">
      <dgm:prSet/>
      <dgm:spPr/>
      <dgm:t>
        <a:bodyPr/>
        <a:lstStyle/>
        <a:p>
          <a:endParaRPr lang="ru-RU"/>
        </a:p>
      </dgm:t>
    </dgm:pt>
    <dgm:pt modelId="{1EEBDAEB-9177-42B7-9DAA-D1C59FABBB74}" type="sibTrans" cxnId="{50D7ED80-8A55-4EBB-86F4-36B3DD0BEA2B}">
      <dgm:prSet/>
      <dgm:spPr/>
      <dgm:t>
        <a:bodyPr/>
        <a:lstStyle/>
        <a:p>
          <a:endParaRPr lang="ru-RU"/>
        </a:p>
      </dgm:t>
    </dgm:pt>
    <dgm:pt modelId="{DAD869CF-C504-4ED5-84F9-B6633060C84A}">
      <dgm:prSet/>
      <dgm:spPr/>
      <dgm:t>
        <a:bodyPr/>
        <a:lstStyle/>
        <a:p>
          <a:r>
            <a:rPr lang="ru-RU" b="0" i="0" u="none" dirty="0" smtClean="0"/>
            <a:t>3. Медицинские науки</a:t>
          </a:r>
          <a:endParaRPr lang="ru-RU" dirty="0"/>
        </a:p>
      </dgm:t>
    </dgm:pt>
    <dgm:pt modelId="{ECF9AFC0-428A-403C-84C8-1974CC517920}" type="parTrans" cxnId="{34B5C96A-DD57-40B3-91FE-469053267DC1}">
      <dgm:prSet/>
      <dgm:spPr/>
      <dgm:t>
        <a:bodyPr/>
        <a:lstStyle/>
        <a:p>
          <a:endParaRPr lang="ru-RU"/>
        </a:p>
      </dgm:t>
    </dgm:pt>
    <dgm:pt modelId="{3F538776-721F-4156-84A2-8BEDBCA3129D}" type="sibTrans" cxnId="{34B5C96A-DD57-40B3-91FE-469053267DC1}">
      <dgm:prSet/>
      <dgm:spPr/>
      <dgm:t>
        <a:bodyPr/>
        <a:lstStyle/>
        <a:p>
          <a:endParaRPr lang="ru-RU"/>
        </a:p>
      </dgm:t>
    </dgm:pt>
    <dgm:pt modelId="{E92C211F-1821-4586-9ED6-09275E6386CD}">
      <dgm:prSet/>
      <dgm:spPr/>
      <dgm:t>
        <a:bodyPr/>
        <a:lstStyle/>
        <a:p>
          <a:r>
            <a:rPr lang="ru-RU" b="0" i="0" u="none" dirty="0" smtClean="0"/>
            <a:t>4. Сельскохозяйственные науки</a:t>
          </a:r>
          <a:endParaRPr lang="ru-RU" dirty="0"/>
        </a:p>
      </dgm:t>
    </dgm:pt>
    <dgm:pt modelId="{AC46A7DF-03E0-48C5-9E31-ADFF142FF9CC}" type="parTrans" cxnId="{27BEAAD6-641A-47DA-A3C3-4B3D058BA424}">
      <dgm:prSet/>
      <dgm:spPr/>
      <dgm:t>
        <a:bodyPr/>
        <a:lstStyle/>
        <a:p>
          <a:endParaRPr lang="ru-RU"/>
        </a:p>
      </dgm:t>
    </dgm:pt>
    <dgm:pt modelId="{D5A70AF4-80D0-4F1A-8AA1-12C94BE8C398}" type="sibTrans" cxnId="{27BEAAD6-641A-47DA-A3C3-4B3D058BA424}">
      <dgm:prSet/>
      <dgm:spPr/>
      <dgm:t>
        <a:bodyPr/>
        <a:lstStyle/>
        <a:p>
          <a:endParaRPr lang="ru-RU"/>
        </a:p>
      </dgm:t>
    </dgm:pt>
    <dgm:pt modelId="{F7E8C25E-3A53-457E-9CAF-F7BA86202AA0}">
      <dgm:prSet/>
      <dgm:spPr/>
      <dgm:t>
        <a:bodyPr/>
        <a:lstStyle/>
        <a:p>
          <a:r>
            <a:rPr lang="ru-RU" b="0" i="0" u="none" dirty="0" smtClean="0"/>
            <a:t>5. Общественные науки</a:t>
          </a:r>
          <a:endParaRPr lang="ru-RU" dirty="0"/>
        </a:p>
      </dgm:t>
    </dgm:pt>
    <dgm:pt modelId="{4F50ABD8-5CF1-4C4D-96F5-5C84EFEE642D}" type="parTrans" cxnId="{76DD9591-6C12-4889-80DC-3CCB2410B6B8}">
      <dgm:prSet/>
      <dgm:spPr/>
      <dgm:t>
        <a:bodyPr/>
        <a:lstStyle/>
        <a:p>
          <a:endParaRPr lang="ru-RU"/>
        </a:p>
      </dgm:t>
    </dgm:pt>
    <dgm:pt modelId="{FD5441FB-4AB7-41F5-9A0A-2B41B407E9ED}" type="sibTrans" cxnId="{76DD9591-6C12-4889-80DC-3CCB2410B6B8}">
      <dgm:prSet/>
      <dgm:spPr/>
      <dgm:t>
        <a:bodyPr/>
        <a:lstStyle/>
        <a:p>
          <a:endParaRPr lang="ru-RU"/>
        </a:p>
      </dgm:t>
    </dgm:pt>
    <dgm:pt modelId="{54762F82-AF9E-4A5F-A025-455373AD251C}">
      <dgm:prSet/>
      <dgm:spPr/>
      <dgm:t>
        <a:bodyPr/>
        <a:lstStyle/>
        <a:p>
          <a:r>
            <a:rPr lang="ru-RU" b="0" i="0" u="none" dirty="0" smtClean="0"/>
            <a:t>6. Гуманитарные науки</a:t>
          </a:r>
          <a:endParaRPr lang="ru-RU" dirty="0"/>
        </a:p>
      </dgm:t>
    </dgm:pt>
    <dgm:pt modelId="{13FF2725-61F3-4E86-A368-B8FB76B7EFDA}" type="parTrans" cxnId="{C04AB656-E5BC-49A1-8A23-7F917C2B5791}">
      <dgm:prSet/>
      <dgm:spPr/>
      <dgm:t>
        <a:bodyPr/>
        <a:lstStyle/>
        <a:p>
          <a:endParaRPr lang="ru-RU"/>
        </a:p>
      </dgm:t>
    </dgm:pt>
    <dgm:pt modelId="{87A69744-753D-43C8-9D69-035F76D61229}" type="sibTrans" cxnId="{C04AB656-E5BC-49A1-8A23-7F917C2B5791}">
      <dgm:prSet/>
      <dgm:spPr/>
      <dgm:t>
        <a:bodyPr/>
        <a:lstStyle/>
        <a:p>
          <a:endParaRPr lang="ru-RU"/>
        </a:p>
      </dgm:t>
    </dgm:pt>
    <dgm:pt modelId="{9397103F-C435-470B-90F4-62D5B7D4CA61}" type="pres">
      <dgm:prSet presAssocID="{841E0705-EC19-4E6A-857A-0BBDE6130A8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4C905FA-B640-4F71-ACA2-ACA9E0F30349}" type="pres">
      <dgm:prSet presAssocID="{2B13317E-2A84-4E35-BE0D-C7D8E5928DD5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EB7EB1-B4E3-440D-93CA-92934A2FC547}" type="pres">
      <dgm:prSet presAssocID="{C1161976-7FDF-4AC7-9A94-2567491D8604}" presName="sibTrans" presStyleCnt="0"/>
      <dgm:spPr/>
    </dgm:pt>
    <dgm:pt modelId="{A49B888D-F916-40EC-984B-561FF9D07AE2}" type="pres">
      <dgm:prSet presAssocID="{27355799-7DB7-4DC4-AE3A-54F21E1171D9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94D008-4E5D-431E-A9C2-E09720DECD29}" type="pres">
      <dgm:prSet presAssocID="{1EEBDAEB-9177-42B7-9DAA-D1C59FABBB74}" presName="sibTrans" presStyleCnt="0"/>
      <dgm:spPr/>
    </dgm:pt>
    <dgm:pt modelId="{BA6119FB-F63D-4A90-B79A-522EE276868F}" type="pres">
      <dgm:prSet presAssocID="{DAD869CF-C504-4ED5-84F9-B6633060C84A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E2E27E-D43A-4291-9FB5-AFE5C0A6A448}" type="pres">
      <dgm:prSet presAssocID="{3F538776-721F-4156-84A2-8BEDBCA3129D}" presName="sibTrans" presStyleCnt="0"/>
      <dgm:spPr/>
    </dgm:pt>
    <dgm:pt modelId="{2B9A2AA9-1A46-4635-92AD-FB0022CA0DB2}" type="pres">
      <dgm:prSet presAssocID="{E92C211F-1821-4586-9ED6-09275E6386CD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6AC5D5-4151-4CB5-BD9A-51B51A320368}" type="pres">
      <dgm:prSet presAssocID="{D5A70AF4-80D0-4F1A-8AA1-12C94BE8C398}" presName="sibTrans" presStyleCnt="0"/>
      <dgm:spPr/>
    </dgm:pt>
    <dgm:pt modelId="{C3309B6E-E9CF-45EB-917D-74812961DEB1}" type="pres">
      <dgm:prSet presAssocID="{F7E8C25E-3A53-457E-9CAF-F7BA86202AA0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850024-3A95-4B64-BA96-7F60223B2714}" type="pres">
      <dgm:prSet presAssocID="{FD5441FB-4AB7-41F5-9A0A-2B41B407E9ED}" presName="sibTrans" presStyleCnt="0"/>
      <dgm:spPr/>
    </dgm:pt>
    <dgm:pt modelId="{D6646F40-BB26-4F53-9231-079B8CAA67CA}" type="pres">
      <dgm:prSet presAssocID="{54762F82-AF9E-4A5F-A025-455373AD251C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6DD9591-6C12-4889-80DC-3CCB2410B6B8}" srcId="{841E0705-EC19-4E6A-857A-0BBDE6130A8A}" destId="{F7E8C25E-3A53-457E-9CAF-F7BA86202AA0}" srcOrd="4" destOrd="0" parTransId="{4F50ABD8-5CF1-4C4D-96F5-5C84EFEE642D}" sibTransId="{FD5441FB-4AB7-41F5-9A0A-2B41B407E9ED}"/>
    <dgm:cxn modelId="{50D7ED80-8A55-4EBB-86F4-36B3DD0BEA2B}" srcId="{841E0705-EC19-4E6A-857A-0BBDE6130A8A}" destId="{27355799-7DB7-4DC4-AE3A-54F21E1171D9}" srcOrd="1" destOrd="0" parTransId="{361275EA-AA07-4F2B-8930-A1584A713FC3}" sibTransId="{1EEBDAEB-9177-42B7-9DAA-D1C59FABBB74}"/>
    <dgm:cxn modelId="{9CC630FE-D5CB-4CB1-98E4-F31DADFEDA30}" type="presOf" srcId="{DAD869CF-C504-4ED5-84F9-B6633060C84A}" destId="{BA6119FB-F63D-4A90-B79A-522EE276868F}" srcOrd="0" destOrd="0" presId="urn:microsoft.com/office/officeart/2005/8/layout/default"/>
    <dgm:cxn modelId="{4B838BEC-2933-4235-A2B8-8AAA39228EFA}" type="presOf" srcId="{841E0705-EC19-4E6A-857A-0BBDE6130A8A}" destId="{9397103F-C435-470B-90F4-62D5B7D4CA61}" srcOrd="0" destOrd="0" presId="urn:microsoft.com/office/officeart/2005/8/layout/default"/>
    <dgm:cxn modelId="{34B5C96A-DD57-40B3-91FE-469053267DC1}" srcId="{841E0705-EC19-4E6A-857A-0BBDE6130A8A}" destId="{DAD869CF-C504-4ED5-84F9-B6633060C84A}" srcOrd="2" destOrd="0" parTransId="{ECF9AFC0-428A-403C-84C8-1974CC517920}" sibTransId="{3F538776-721F-4156-84A2-8BEDBCA3129D}"/>
    <dgm:cxn modelId="{27BEAAD6-641A-47DA-A3C3-4B3D058BA424}" srcId="{841E0705-EC19-4E6A-857A-0BBDE6130A8A}" destId="{E92C211F-1821-4586-9ED6-09275E6386CD}" srcOrd="3" destOrd="0" parTransId="{AC46A7DF-03E0-48C5-9E31-ADFF142FF9CC}" sibTransId="{D5A70AF4-80D0-4F1A-8AA1-12C94BE8C398}"/>
    <dgm:cxn modelId="{480FB7D8-40E1-4F29-93F8-DB81ECC6C49F}" type="presOf" srcId="{54762F82-AF9E-4A5F-A025-455373AD251C}" destId="{D6646F40-BB26-4F53-9231-079B8CAA67CA}" srcOrd="0" destOrd="0" presId="urn:microsoft.com/office/officeart/2005/8/layout/default"/>
    <dgm:cxn modelId="{8AD31215-638F-4F4F-9DBF-06837EB29138}" srcId="{841E0705-EC19-4E6A-857A-0BBDE6130A8A}" destId="{2B13317E-2A84-4E35-BE0D-C7D8E5928DD5}" srcOrd="0" destOrd="0" parTransId="{C13666A5-97CB-4127-8463-389883BD269E}" sibTransId="{C1161976-7FDF-4AC7-9A94-2567491D8604}"/>
    <dgm:cxn modelId="{7574C576-38D5-451C-83FE-132E8AE8B05E}" type="presOf" srcId="{F7E8C25E-3A53-457E-9CAF-F7BA86202AA0}" destId="{C3309B6E-E9CF-45EB-917D-74812961DEB1}" srcOrd="0" destOrd="0" presId="urn:microsoft.com/office/officeart/2005/8/layout/default"/>
    <dgm:cxn modelId="{1E95C6EF-40D5-44FE-A1AC-2BD16E6C282E}" type="presOf" srcId="{E92C211F-1821-4586-9ED6-09275E6386CD}" destId="{2B9A2AA9-1A46-4635-92AD-FB0022CA0DB2}" srcOrd="0" destOrd="0" presId="urn:microsoft.com/office/officeart/2005/8/layout/default"/>
    <dgm:cxn modelId="{E522B062-0AE8-4D23-AA3E-E27E6E782895}" type="presOf" srcId="{27355799-7DB7-4DC4-AE3A-54F21E1171D9}" destId="{A49B888D-F916-40EC-984B-561FF9D07AE2}" srcOrd="0" destOrd="0" presId="urn:microsoft.com/office/officeart/2005/8/layout/default"/>
    <dgm:cxn modelId="{C04AB656-E5BC-49A1-8A23-7F917C2B5791}" srcId="{841E0705-EC19-4E6A-857A-0BBDE6130A8A}" destId="{54762F82-AF9E-4A5F-A025-455373AD251C}" srcOrd="5" destOrd="0" parTransId="{13FF2725-61F3-4E86-A368-B8FB76B7EFDA}" sibTransId="{87A69744-753D-43C8-9D69-035F76D61229}"/>
    <dgm:cxn modelId="{DECA3ADE-7498-468B-9467-303BE6F55389}" type="presOf" srcId="{2B13317E-2A84-4E35-BE0D-C7D8E5928DD5}" destId="{84C905FA-B640-4F71-ACA2-ACA9E0F30349}" srcOrd="0" destOrd="0" presId="urn:microsoft.com/office/officeart/2005/8/layout/default"/>
    <dgm:cxn modelId="{85A2BDCB-3364-49B4-974E-2672DFCE52FB}" type="presParOf" srcId="{9397103F-C435-470B-90F4-62D5B7D4CA61}" destId="{84C905FA-B640-4F71-ACA2-ACA9E0F30349}" srcOrd="0" destOrd="0" presId="urn:microsoft.com/office/officeart/2005/8/layout/default"/>
    <dgm:cxn modelId="{47BF7650-CFEE-472E-8A3F-C631E2AA8B99}" type="presParOf" srcId="{9397103F-C435-470B-90F4-62D5B7D4CA61}" destId="{90EB7EB1-B4E3-440D-93CA-92934A2FC547}" srcOrd="1" destOrd="0" presId="urn:microsoft.com/office/officeart/2005/8/layout/default"/>
    <dgm:cxn modelId="{C4A1B87B-C965-4A6E-964E-22FFCD4BC708}" type="presParOf" srcId="{9397103F-C435-470B-90F4-62D5B7D4CA61}" destId="{A49B888D-F916-40EC-984B-561FF9D07AE2}" srcOrd="2" destOrd="0" presId="urn:microsoft.com/office/officeart/2005/8/layout/default"/>
    <dgm:cxn modelId="{AA94C2E2-4BFC-40C2-A174-6B6052A6A574}" type="presParOf" srcId="{9397103F-C435-470B-90F4-62D5B7D4CA61}" destId="{9894D008-4E5D-431E-A9C2-E09720DECD29}" srcOrd="3" destOrd="0" presId="urn:microsoft.com/office/officeart/2005/8/layout/default"/>
    <dgm:cxn modelId="{E9B64CAE-30FE-458A-AC42-6448765F51E8}" type="presParOf" srcId="{9397103F-C435-470B-90F4-62D5B7D4CA61}" destId="{BA6119FB-F63D-4A90-B79A-522EE276868F}" srcOrd="4" destOrd="0" presId="urn:microsoft.com/office/officeart/2005/8/layout/default"/>
    <dgm:cxn modelId="{2E24764D-DEA0-48B3-8922-694798F246E3}" type="presParOf" srcId="{9397103F-C435-470B-90F4-62D5B7D4CA61}" destId="{BEE2E27E-D43A-4291-9FB5-AFE5C0A6A448}" srcOrd="5" destOrd="0" presId="urn:microsoft.com/office/officeart/2005/8/layout/default"/>
    <dgm:cxn modelId="{7C8ADAC4-CDFC-480C-A4D8-2A7D89F95942}" type="presParOf" srcId="{9397103F-C435-470B-90F4-62D5B7D4CA61}" destId="{2B9A2AA9-1A46-4635-92AD-FB0022CA0DB2}" srcOrd="6" destOrd="0" presId="urn:microsoft.com/office/officeart/2005/8/layout/default"/>
    <dgm:cxn modelId="{35A310C0-F614-49DA-B482-793AC0BEBDE9}" type="presParOf" srcId="{9397103F-C435-470B-90F4-62D5B7D4CA61}" destId="{116AC5D5-4151-4CB5-BD9A-51B51A320368}" srcOrd="7" destOrd="0" presId="urn:microsoft.com/office/officeart/2005/8/layout/default"/>
    <dgm:cxn modelId="{87892C7E-614A-459B-8365-E9E1C4369CF8}" type="presParOf" srcId="{9397103F-C435-470B-90F4-62D5B7D4CA61}" destId="{C3309B6E-E9CF-45EB-917D-74812961DEB1}" srcOrd="8" destOrd="0" presId="urn:microsoft.com/office/officeart/2005/8/layout/default"/>
    <dgm:cxn modelId="{705B2566-7366-4AAE-8BC1-096B15583A35}" type="presParOf" srcId="{9397103F-C435-470B-90F4-62D5B7D4CA61}" destId="{7C850024-3A95-4B64-BA96-7F60223B2714}" srcOrd="9" destOrd="0" presId="urn:microsoft.com/office/officeart/2005/8/layout/default"/>
    <dgm:cxn modelId="{422C7532-536B-4D19-B78B-EFE343EF13D5}" type="presParOf" srcId="{9397103F-C435-470B-90F4-62D5B7D4CA61}" destId="{D6646F40-BB26-4F53-9231-079B8CAA67CA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BA9C4A0-88C2-4EE1-9107-5974AEA063F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6264264-DE35-4B97-B8CD-322875774C91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1B4089"/>
              </a:solidFill>
              <a:effectLst/>
            </a:rPr>
            <a:t>Область научных знаний: 1. Естественные науки</a:t>
          </a:r>
          <a:endParaRPr lang="ru-RU" sz="1600" b="1" dirty="0">
            <a:solidFill>
              <a:srgbClr val="1B4089"/>
            </a:solidFill>
          </a:endParaRPr>
        </a:p>
      </dgm:t>
    </dgm:pt>
    <dgm:pt modelId="{1E152523-E86C-488D-A1AB-32641459CECE}" type="parTrans" cxnId="{F7FAC525-AC7F-44C6-91F6-B373A2B74CEB}">
      <dgm:prSet/>
      <dgm:spPr/>
      <dgm:t>
        <a:bodyPr/>
        <a:lstStyle/>
        <a:p>
          <a:endParaRPr lang="ru-RU" sz="1600" b="1">
            <a:solidFill>
              <a:srgbClr val="1B4089"/>
            </a:solidFill>
          </a:endParaRPr>
        </a:p>
      </dgm:t>
    </dgm:pt>
    <dgm:pt modelId="{85C35F3F-02DE-41C3-8D4B-421D022DB9BD}" type="sibTrans" cxnId="{F7FAC525-AC7F-44C6-91F6-B373A2B74CEB}">
      <dgm:prSet/>
      <dgm:spPr/>
      <dgm:t>
        <a:bodyPr/>
        <a:lstStyle/>
        <a:p>
          <a:endParaRPr lang="ru-RU" sz="1600" b="1">
            <a:solidFill>
              <a:srgbClr val="1B4089"/>
            </a:solidFill>
          </a:endParaRPr>
        </a:p>
      </dgm:t>
    </dgm:pt>
    <dgm:pt modelId="{945B7581-0CE0-4BB1-8304-B1F63F408A64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1B4089"/>
              </a:solidFill>
              <a:effectLst/>
            </a:rPr>
            <a:t>Направление науки: 1.1. Математические науки</a:t>
          </a:r>
          <a:endParaRPr lang="ru-RU" sz="1600" b="1" dirty="0">
            <a:solidFill>
              <a:srgbClr val="1B4089"/>
            </a:solidFill>
          </a:endParaRPr>
        </a:p>
      </dgm:t>
    </dgm:pt>
    <dgm:pt modelId="{DF769FAD-E853-410B-8639-183D992CADC8}" type="parTrans" cxnId="{BC6CF270-3FE4-484A-A22D-F4E6A496C3A8}">
      <dgm:prSet/>
      <dgm:spPr/>
      <dgm:t>
        <a:bodyPr/>
        <a:lstStyle/>
        <a:p>
          <a:endParaRPr lang="ru-RU" sz="1600" b="1">
            <a:solidFill>
              <a:srgbClr val="1B4089"/>
            </a:solidFill>
          </a:endParaRPr>
        </a:p>
      </dgm:t>
    </dgm:pt>
    <dgm:pt modelId="{589C7DD5-887F-465C-8E79-049E2F1F052E}" type="sibTrans" cxnId="{BC6CF270-3FE4-484A-A22D-F4E6A496C3A8}">
      <dgm:prSet/>
      <dgm:spPr/>
      <dgm:t>
        <a:bodyPr/>
        <a:lstStyle/>
        <a:p>
          <a:endParaRPr lang="ru-RU" sz="1600" b="1">
            <a:solidFill>
              <a:srgbClr val="1B4089"/>
            </a:solidFill>
          </a:endParaRPr>
        </a:p>
      </dgm:t>
    </dgm:pt>
    <dgm:pt modelId="{FE00EE0D-9F46-40FE-93C0-AD9D97C44903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1B4089"/>
              </a:solidFill>
            </a:rPr>
            <a:t>Направление науки: 1.2 Компьютерные и информационные науки</a:t>
          </a:r>
          <a:endParaRPr lang="ru-RU" sz="1600" b="1" dirty="0">
            <a:solidFill>
              <a:srgbClr val="1B4089"/>
            </a:solidFill>
          </a:endParaRPr>
        </a:p>
      </dgm:t>
    </dgm:pt>
    <dgm:pt modelId="{5FFD1CBA-8AF9-4CB0-8DD0-287AE941C39F}" type="parTrans" cxnId="{68BDA58A-8413-44DA-AD7C-686F0F0CFBCB}">
      <dgm:prSet/>
      <dgm:spPr/>
      <dgm:t>
        <a:bodyPr/>
        <a:lstStyle/>
        <a:p>
          <a:endParaRPr lang="ru-RU" sz="1600" b="1">
            <a:solidFill>
              <a:srgbClr val="1B4089"/>
            </a:solidFill>
          </a:endParaRPr>
        </a:p>
      </dgm:t>
    </dgm:pt>
    <dgm:pt modelId="{74F519FF-A03B-4A6D-96AA-AE8C014FCFA7}" type="sibTrans" cxnId="{68BDA58A-8413-44DA-AD7C-686F0F0CFBCB}">
      <dgm:prSet/>
      <dgm:spPr/>
      <dgm:t>
        <a:bodyPr/>
        <a:lstStyle/>
        <a:p>
          <a:endParaRPr lang="ru-RU" sz="1600" b="1">
            <a:solidFill>
              <a:srgbClr val="1B4089"/>
            </a:solidFill>
          </a:endParaRPr>
        </a:p>
      </dgm:t>
    </dgm:pt>
    <dgm:pt modelId="{3EF37870-3DAA-4117-BE95-891924222B13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1B4089"/>
              </a:solidFill>
              <a:effectLst/>
              <a:latin typeface="+mn-lt"/>
              <a:ea typeface="+mn-ea"/>
              <a:cs typeface="+mn-cs"/>
            </a:rPr>
            <a:t>Направление науки: 1.3. Физические науки</a:t>
          </a:r>
          <a:endParaRPr lang="ru-RU" sz="1600" b="1" dirty="0">
            <a:solidFill>
              <a:srgbClr val="1B4089"/>
            </a:solidFill>
          </a:endParaRPr>
        </a:p>
      </dgm:t>
    </dgm:pt>
    <dgm:pt modelId="{1B0E5158-6C10-42B8-B8BE-D2E51B7EBB0C}" type="parTrans" cxnId="{552B6B43-5D27-436C-8C35-1E1D7497131A}">
      <dgm:prSet/>
      <dgm:spPr/>
      <dgm:t>
        <a:bodyPr/>
        <a:lstStyle/>
        <a:p>
          <a:endParaRPr lang="ru-RU" sz="1600" b="1">
            <a:solidFill>
              <a:srgbClr val="1B4089"/>
            </a:solidFill>
          </a:endParaRPr>
        </a:p>
      </dgm:t>
    </dgm:pt>
    <dgm:pt modelId="{D33E202B-D34D-4378-B687-A58E5B6DABBF}" type="sibTrans" cxnId="{552B6B43-5D27-436C-8C35-1E1D7497131A}">
      <dgm:prSet/>
      <dgm:spPr/>
      <dgm:t>
        <a:bodyPr/>
        <a:lstStyle/>
        <a:p>
          <a:endParaRPr lang="ru-RU" sz="1600" b="1">
            <a:solidFill>
              <a:srgbClr val="1B4089"/>
            </a:solidFill>
          </a:endParaRPr>
        </a:p>
      </dgm:t>
    </dgm:pt>
    <dgm:pt modelId="{91FF0589-FD62-400F-957B-8AA8830D34BD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1B4089"/>
              </a:solidFill>
              <a:effectLst/>
              <a:latin typeface="+mn-lt"/>
              <a:ea typeface="+mn-ea"/>
              <a:cs typeface="+mn-cs"/>
            </a:rPr>
            <a:t>Направление науки: 1.4. Химические науки</a:t>
          </a:r>
          <a:endParaRPr lang="ru-RU" sz="1600" b="1" dirty="0">
            <a:solidFill>
              <a:srgbClr val="1B4089"/>
            </a:solidFill>
          </a:endParaRPr>
        </a:p>
      </dgm:t>
    </dgm:pt>
    <dgm:pt modelId="{E228BBE7-E832-4928-8569-8EA0138976F0}" type="parTrans" cxnId="{892B33B1-C01A-47C3-8C2E-5C5F381448F9}">
      <dgm:prSet/>
      <dgm:spPr/>
      <dgm:t>
        <a:bodyPr/>
        <a:lstStyle/>
        <a:p>
          <a:endParaRPr lang="ru-RU" sz="1600" b="1">
            <a:solidFill>
              <a:srgbClr val="1B4089"/>
            </a:solidFill>
          </a:endParaRPr>
        </a:p>
      </dgm:t>
    </dgm:pt>
    <dgm:pt modelId="{727EA48A-DC34-4BF8-9F26-43823024E49E}" type="sibTrans" cxnId="{892B33B1-C01A-47C3-8C2E-5C5F381448F9}">
      <dgm:prSet/>
      <dgm:spPr/>
      <dgm:t>
        <a:bodyPr/>
        <a:lstStyle/>
        <a:p>
          <a:endParaRPr lang="ru-RU" sz="1600" b="1">
            <a:solidFill>
              <a:srgbClr val="1B4089"/>
            </a:solidFill>
          </a:endParaRPr>
        </a:p>
      </dgm:t>
    </dgm:pt>
    <dgm:pt modelId="{D63DBED1-CA89-402C-8B2D-A57ED53655DD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1B4089"/>
              </a:solidFill>
            </a:rPr>
            <a:t>Направление науки: 1.5. Науки о Земле</a:t>
          </a:r>
          <a:endParaRPr lang="ru-RU" sz="1600" b="1" dirty="0">
            <a:solidFill>
              <a:srgbClr val="1B4089"/>
            </a:solidFill>
          </a:endParaRPr>
        </a:p>
      </dgm:t>
    </dgm:pt>
    <dgm:pt modelId="{6002830B-3169-450F-874D-372C47D138F4}" type="parTrans" cxnId="{27B328E8-C003-40AB-9E83-17D0FE934BD8}">
      <dgm:prSet/>
      <dgm:spPr/>
      <dgm:t>
        <a:bodyPr/>
        <a:lstStyle/>
        <a:p>
          <a:endParaRPr lang="ru-RU" sz="1600" b="1">
            <a:solidFill>
              <a:srgbClr val="1B4089"/>
            </a:solidFill>
          </a:endParaRPr>
        </a:p>
      </dgm:t>
    </dgm:pt>
    <dgm:pt modelId="{47F060BC-F074-4EC6-AD76-800CA1B0C537}" type="sibTrans" cxnId="{27B328E8-C003-40AB-9E83-17D0FE934BD8}">
      <dgm:prSet/>
      <dgm:spPr/>
      <dgm:t>
        <a:bodyPr/>
        <a:lstStyle/>
        <a:p>
          <a:endParaRPr lang="ru-RU" sz="1600" b="1">
            <a:solidFill>
              <a:srgbClr val="1B4089"/>
            </a:solidFill>
          </a:endParaRPr>
        </a:p>
      </dgm:t>
    </dgm:pt>
    <dgm:pt modelId="{DCFD51BD-1AB1-498A-81F5-A28C1B75D637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1B4089"/>
              </a:solidFill>
            </a:rPr>
            <a:t>Направление науки: 1.6. Биологические науки</a:t>
          </a:r>
          <a:endParaRPr lang="ru-RU" sz="1600" b="1" dirty="0">
            <a:solidFill>
              <a:srgbClr val="1B4089"/>
            </a:solidFill>
          </a:endParaRPr>
        </a:p>
      </dgm:t>
    </dgm:pt>
    <dgm:pt modelId="{A425BB94-D202-4A17-B9A6-15DC381F33E8}" type="parTrans" cxnId="{54679A60-5505-4680-9262-80BF754F7399}">
      <dgm:prSet/>
      <dgm:spPr/>
      <dgm:t>
        <a:bodyPr/>
        <a:lstStyle/>
        <a:p>
          <a:endParaRPr lang="ru-RU" sz="1600" b="1">
            <a:solidFill>
              <a:srgbClr val="1B4089"/>
            </a:solidFill>
          </a:endParaRPr>
        </a:p>
      </dgm:t>
    </dgm:pt>
    <dgm:pt modelId="{DE85C16B-DFCF-4845-9183-D9F9E0EEEEF8}" type="sibTrans" cxnId="{54679A60-5505-4680-9262-80BF754F7399}">
      <dgm:prSet/>
      <dgm:spPr/>
      <dgm:t>
        <a:bodyPr/>
        <a:lstStyle/>
        <a:p>
          <a:endParaRPr lang="ru-RU" sz="1600" b="1">
            <a:solidFill>
              <a:srgbClr val="1B4089"/>
            </a:solidFill>
          </a:endParaRPr>
        </a:p>
      </dgm:t>
    </dgm:pt>
    <dgm:pt modelId="{BED2E8DE-663F-48AF-A3AE-7D84340F92B0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1B4089"/>
              </a:solidFill>
            </a:rPr>
            <a:t>Область научных знаний: 2. Технические науки</a:t>
          </a:r>
          <a:endParaRPr lang="ru-RU" sz="1600" b="1" dirty="0">
            <a:solidFill>
              <a:srgbClr val="1B4089"/>
            </a:solidFill>
          </a:endParaRPr>
        </a:p>
      </dgm:t>
    </dgm:pt>
    <dgm:pt modelId="{D3EA4274-73F8-4AEB-AB25-BA485DCE8F1E}" type="parTrans" cxnId="{2F70C774-B92A-4F1E-8A01-A07B51AD831E}">
      <dgm:prSet/>
      <dgm:spPr/>
      <dgm:t>
        <a:bodyPr/>
        <a:lstStyle/>
        <a:p>
          <a:endParaRPr lang="ru-RU" sz="1600" b="1">
            <a:solidFill>
              <a:srgbClr val="1B4089"/>
            </a:solidFill>
          </a:endParaRPr>
        </a:p>
      </dgm:t>
    </dgm:pt>
    <dgm:pt modelId="{B1517D60-D219-4D4D-842E-6F44CBF8D9CD}" type="sibTrans" cxnId="{2F70C774-B92A-4F1E-8A01-A07B51AD831E}">
      <dgm:prSet/>
      <dgm:spPr/>
      <dgm:t>
        <a:bodyPr/>
        <a:lstStyle/>
        <a:p>
          <a:endParaRPr lang="ru-RU" sz="1600" b="1">
            <a:solidFill>
              <a:srgbClr val="1B4089"/>
            </a:solidFill>
          </a:endParaRPr>
        </a:p>
      </dgm:t>
    </dgm:pt>
    <dgm:pt modelId="{973B48F9-AE4E-4399-8CF1-5420800A57F4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1B4089"/>
              </a:solidFill>
            </a:rPr>
            <a:t>Направление науки: 2.3 Механика и машиностроение</a:t>
          </a:r>
          <a:endParaRPr lang="ru-RU" sz="1600" b="1" dirty="0">
            <a:solidFill>
              <a:srgbClr val="1B4089"/>
            </a:solidFill>
          </a:endParaRPr>
        </a:p>
      </dgm:t>
    </dgm:pt>
    <dgm:pt modelId="{5AA4224D-9A5F-453E-B665-BA4E4CB68C85}" type="parTrans" cxnId="{C026E1DE-E336-4400-B216-1154E5A4A854}">
      <dgm:prSet/>
      <dgm:spPr/>
      <dgm:t>
        <a:bodyPr/>
        <a:lstStyle/>
        <a:p>
          <a:endParaRPr lang="ru-RU" sz="1600" b="1">
            <a:solidFill>
              <a:srgbClr val="1B4089"/>
            </a:solidFill>
          </a:endParaRPr>
        </a:p>
      </dgm:t>
    </dgm:pt>
    <dgm:pt modelId="{EF363563-8F09-4E0B-AB7C-743A5A6630E9}" type="sibTrans" cxnId="{C026E1DE-E336-4400-B216-1154E5A4A854}">
      <dgm:prSet/>
      <dgm:spPr/>
      <dgm:t>
        <a:bodyPr/>
        <a:lstStyle/>
        <a:p>
          <a:endParaRPr lang="ru-RU" sz="1600" b="1">
            <a:solidFill>
              <a:srgbClr val="1B4089"/>
            </a:solidFill>
          </a:endParaRPr>
        </a:p>
      </dgm:t>
    </dgm:pt>
    <dgm:pt modelId="{745050A3-2907-4B52-B660-5545E80FDAF1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1B4089"/>
              </a:solidFill>
            </a:rPr>
            <a:t>Направление науки: 2.1. Строительство и архитектура </a:t>
          </a:r>
          <a:endParaRPr lang="ru-RU" sz="1600" b="1" dirty="0">
            <a:solidFill>
              <a:srgbClr val="1B4089"/>
            </a:solidFill>
          </a:endParaRPr>
        </a:p>
      </dgm:t>
    </dgm:pt>
    <dgm:pt modelId="{999440D5-094D-4B80-9883-18F917D64392}" type="parTrans" cxnId="{3C65422E-4106-4BB5-9423-98E726DCFDF3}">
      <dgm:prSet/>
      <dgm:spPr/>
      <dgm:t>
        <a:bodyPr/>
        <a:lstStyle/>
        <a:p>
          <a:endParaRPr lang="ru-RU" sz="1600" b="1">
            <a:solidFill>
              <a:srgbClr val="1B4089"/>
            </a:solidFill>
          </a:endParaRPr>
        </a:p>
      </dgm:t>
    </dgm:pt>
    <dgm:pt modelId="{92762895-28F4-4131-80B4-22891EE9D4BC}" type="sibTrans" cxnId="{3C65422E-4106-4BB5-9423-98E726DCFDF3}">
      <dgm:prSet/>
      <dgm:spPr/>
      <dgm:t>
        <a:bodyPr/>
        <a:lstStyle/>
        <a:p>
          <a:endParaRPr lang="ru-RU" sz="1600" b="1">
            <a:solidFill>
              <a:srgbClr val="1B4089"/>
            </a:solidFill>
          </a:endParaRPr>
        </a:p>
      </dgm:t>
    </dgm:pt>
    <dgm:pt modelId="{739A8781-7A67-4442-846B-11E179E050B4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1B4089"/>
              </a:solidFill>
            </a:rPr>
            <a:t>Направление науки: 2.2 Электротехника, электронная техника, информационные технологии</a:t>
          </a:r>
          <a:endParaRPr lang="ru-RU" sz="1600" b="1" dirty="0">
            <a:solidFill>
              <a:srgbClr val="1B4089"/>
            </a:solidFill>
          </a:endParaRPr>
        </a:p>
      </dgm:t>
    </dgm:pt>
    <dgm:pt modelId="{B68E8AFD-CA13-4F0E-87AC-73E9B8EAE2E7}" type="parTrans" cxnId="{262F3D8E-4874-4234-8C20-28C4E22F3119}">
      <dgm:prSet/>
      <dgm:spPr/>
      <dgm:t>
        <a:bodyPr/>
        <a:lstStyle/>
        <a:p>
          <a:endParaRPr lang="ru-RU" sz="1600" b="1">
            <a:solidFill>
              <a:srgbClr val="1B4089"/>
            </a:solidFill>
          </a:endParaRPr>
        </a:p>
      </dgm:t>
    </dgm:pt>
    <dgm:pt modelId="{A5CEF717-703B-4DA5-98F4-D76EE784B4F3}" type="sibTrans" cxnId="{262F3D8E-4874-4234-8C20-28C4E22F3119}">
      <dgm:prSet/>
      <dgm:spPr/>
      <dgm:t>
        <a:bodyPr/>
        <a:lstStyle/>
        <a:p>
          <a:endParaRPr lang="ru-RU" sz="1600" b="1">
            <a:solidFill>
              <a:srgbClr val="1B4089"/>
            </a:solidFill>
          </a:endParaRPr>
        </a:p>
      </dgm:t>
    </dgm:pt>
    <dgm:pt modelId="{24056D91-9C02-4606-B563-B0F0F0D2DC92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1B4089"/>
              </a:solidFill>
            </a:rPr>
            <a:t>Направление науки: 2.4. Медицинские технологии</a:t>
          </a:r>
          <a:endParaRPr lang="ru-RU" sz="1600" b="1" dirty="0">
            <a:solidFill>
              <a:srgbClr val="1B4089"/>
            </a:solidFill>
          </a:endParaRPr>
        </a:p>
      </dgm:t>
    </dgm:pt>
    <dgm:pt modelId="{EB7F0054-22AD-4454-9821-9DD4F332E957}" type="parTrans" cxnId="{3676A3D7-6FC8-46C5-8767-29D78431864B}">
      <dgm:prSet/>
      <dgm:spPr/>
      <dgm:t>
        <a:bodyPr/>
        <a:lstStyle/>
        <a:p>
          <a:endParaRPr lang="ru-RU" sz="1600" b="1">
            <a:solidFill>
              <a:srgbClr val="1B4089"/>
            </a:solidFill>
          </a:endParaRPr>
        </a:p>
      </dgm:t>
    </dgm:pt>
    <dgm:pt modelId="{B6F05E8E-60F1-418D-AF2F-34060EF4E1DE}" type="sibTrans" cxnId="{3676A3D7-6FC8-46C5-8767-29D78431864B}">
      <dgm:prSet/>
      <dgm:spPr/>
      <dgm:t>
        <a:bodyPr/>
        <a:lstStyle/>
        <a:p>
          <a:endParaRPr lang="ru-RU" sz="1600" b="1">
            <a:solidFill>
              <a:srgbClr val="1B4089"/>
            </a:solidFill>
          </a:endParaRPr>
        </a:p>
      </dgm:t>
    </dgm:pt>
    <dgm:pt modelId="{455C988B-DA78-4BD3-85F9-19C7CEA977F8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1B4089"/>
              </a:solidFill>
            </a:rPr>
            <a:t>Направление науки: 2.5. Энергетика и рациональное природопользование</a:t>
          </a:r>
          <a:endParaRPr lang="ru-RU" sz="1600" b="1" dirty="0">
            <a:solidFill>
              <a:srgbClr val="1B4089"/>
            </a:solidFill>
          </a:endParaRPr>
        </a:p>
      </dgm:t>
    </dgm:pt>
    <dgm:pt modelId="{DE5343EA-6CC3-4FCA-996D-53108BB2E94F}" type="parTrans" cxnId="{F5D6C2D0-3D79-4ECF-B69D-7CA1E7051174}">
      <dgm:prSet/>
      <dgm:spPr/>
      <dgm:t>
        <a:bodyPr/>
        <a:lstStyle/>
        <a:p>
          <a:endParaRPr lang="ru-RU" sz="1600" b="1">
            <a:solidFill>
              <a:srgbClr val="1B4089"/>
            </a:solidFill>
          </a:endParaRPr>
        </a:p>
      </dgm:t>
    </dgm:pt>
    <dgm:pt modelId="{24538C71-C2BB-4BF8-AF22-1C7FBDE9461E}" type="sibTrans" cxnId="{F5D6C2D0-3D79-4ECF-B69D-7CA1E7051174}">
      <dgm:prSet/>
      <dgm:spPr/>
      <dgm:t>
        <a:bodyPr/>
        <a:lstStyle/>
        <a:p>
          <a:endParaRPr lang="ru-RU" sz="1600" b="1">
            <a:solidFill>
              <a:srgbClr val="1B4089"/>
            </a:solidFill>
          </a:endParaRPr>
        </a:p>
      </dgm:t>
    </dgm:pt>
    <dgm:pt modelId="{750B11FC-F4A1-4A00-A9D1-694E674697A0}">
      <dgm:prSet phldrT="[Текст]" custT="1"/>
      <dgm:spPr/>
      <dgm:t>
        <a:bodyPr/>
        <a:lstStyle/>
        <a:p>
          <a:r>
            <a:rPr lang="ru-RU" sz="1600" b="1" smtClean="0">
              <a:solidFill>
                <a:srgbClr val="1B4089"/>
              </a:solidFill>
            </a:rPr>
            <a:t>Направление науки: 2.6. Нанотехнологии</a:t>
          </a:r>
          <a:endParaRPr lang="ru-RU" sz="1600" b="1" dirty="0">
            <a:solidFill>
              <a:srgbClr val="1B4089"/>
            </a:solidFill>
          </a:endParaRPr>
        </a:p>
      </dgm:t>
    </dgm:pt>
    <dgm:pt modelId="{9531C454-BD4C-4109-8959-0E23215AD92A}" type="parTrans" cxnId="{D092CAAE-FC85-49FB-8B1B-3D4521E85A8B}">
      <dgm:prSet/>
      <dgm:spPr/>
      <dgm:t>
        <a:bodyPr/>
        <a:lstStyle/>
        <a:p>
          <a:endParaRPr lang="ru-RU" sz="1600" b="1">
            <a:solidFill>
              <a:srgbClr val="1B4089"/>
            </a:solidFill>
          </a:endParaRPr>
        </a:p>
      </dgm:t>
    </dgm:pt>
    <dgm:pt modelId="{61D6E37A-7FD5-4B8C-92B0-AE8CC45514B1}" type="sibTrans" cxnId="{D092CAAE-FC85-49FB-8B1B-3D4521E85A8B}">
      <dgm:prSet/>
      <dgm:spPr/>
      <dgm:t>
        <a:bodyPr/>
        <a:lstStyle/>
        <a:p>
          <a:endParaRPr lang="ru-RU" sz="1600" b="1">
            <a:solidFill>
              <a:srgbClr val="1B4089"/>
            </a:solidFill>
          </a:endParaRPr>
        </a:p>
      </dgm:t>
    </dgm:pt>
    <dgm:pt modelId="{3EFE0E79-9318-4B22-88DC-C70B7F0A8F69}" type="pres">
      <dgm:prSet presAssocID="{4BA9C4A0-88C2-4EE1-9107-5974AEA063F2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588C94B9-200C-4320-BAE9-FB545A772EE0}" type="pres">
      <dgm:prSet presAssocID="{46264264-DE35-4B97-B8CD-322875774C91}" presName="thickLine" presStyleLbl="alignNode1" presStyleIdx="0" presStyleCnt="2"/>
      <dgm:spPr/>
    </dgm:pt>
    <dgm:pt modelId="{9DA5DC3F-2FAF-4231-9F56-566E76921F30}" type="pres">
      <dgm:prSet presAssocID="{46264264-DE35-4B97-B8CD-322875774C91}" presName="horz1" presStyleCnt="0"/>
      <dgm:spPr/>
    </dgm:pt>
    <dgm:pt modelId="{57FD0409-4C01-4AE9-AEBC-B820ECD62038}" type="pres">
      <dgm:prSet presAssocID="{46264264-DE35-4B97-B8CD-322875774C91}" presName="tx1" presStyleLbl="revTx" presStyleIdx="0" presStyleCnt="14"/>
      <dgm:spPr/>
      <dgm:t>
        <a:bodyPr/>
        <a:lstStyle/>
        <a:p>
          <a:endParaRPr lang="ru-RU"/>
        </a:p>
      </dgm:t>
    </dgm:pt>
    <dgm:pt modelId="{28D3F094-EE04-4922-A40A-382F14F46378}" type="pres">
      <dgm:prSet presAssocID="{46264264-DE35-4B97-B8CD-322875774C91}" presName="vert1" presStyleCnt="0"/>
      <dgm:spPr/>
    </dgm:pt>
    <dgm:pt modelId="{4936EDE0-521F-4464-BEAC-21DBB23C51B0}" type="pres">
      <dgm:prSet presAssocID="{945B7581-0CE0-4BB1-8304-B1F63F408A64}" presName="vertSpace2a" presStyleCnt="0"/>
      <dgm:spPr/>
    </dgm:pt>
    <dgm:pt modelId="{2D01F4B2-7E23-4374-9F65-27A313CF8D97}" type="pres">
      <dgm:prSet presAssocID="{945B7581-0CE0-4BB1-8304-B1F63F408A64}" presName="horz2" presStyleCnt="0"/>
      <dgm:spPr/>
    </dgm:pt>
    <dgm:pt modelId="{579CF507-D79B-4B03-9364-1EA39618A604}" type="pres">
      <dgm:prSet presAssocID="{945B7581-0CE0-4BB1-8304-B1F63F408A64}" presName="horzSpace2" presStyleCnt="0"/>
      <dgm:spPr/>
    </dgm:pt>
    <dgm:pt modelId="{23D540FB-EA12-4EE6-9477-7F63BF0F5769}" type="pres">
      <dgm:prSet presAssocID="{945B7581-0CE0-4BB1-8304-B1F63F408A64}" presName="tx2" presStyleLbl="revTx" presStyleIdx="1" presStyleCnt="14"/>
      <dgm:spPr/>
      <dgm:t>
        <a:bodyPr/>
        <a:lstStyle/>
        <a:p>
          <a:endParaRPr lang="ru-RU"/>
        </a:p>
      </dgm:t>
    </dgm:pt>
    <dgm:pt modelId="{BF601F41-13DE-4157-A973-3F1DE8521E36}" type="pres">
      <dgm:prSet presAssocID="{945B7581-0CE0-4BB1-8304-B1F63F408A64}" presName="vert2" presStyleCnt="0"/>
      <dgm:spPr/>
    </dgm:pt>
    <dgm:pt modelId="{80176BFB-C793-4E51-9820-7F61DBBC19E2}" type="pres">
      <dgm:prSet presAssocID="{945B7581-0CE0-4BB1-8304-B1F63F408A64}" presName="thinLine2b" presStyleLbl="callout" presStyleIdx="0" presStyleCnt="12"/>
      <dgm:spPr/>
    </dgm:pt>
    <dgm:pt modelId="{92F81CDC-D0E2-4881-B028-D117C843033A}" type="pres">
      <dgm:prSet presAssocID="{945B7581-0CE0-4BB1-8304-B1F63F408A64}" presName="vertSpace2b" presStyleCnt="0"/>
      <dgm:spPr/>
    </dgm:pt>
    <dgm:pt modelId="{4FBF9AF5-19E0-4CF7-94C0-A07B7642A9CE}" type="pres">
      <dgm:prSet presAssocID="{FE00EE0D-9F46-40FE-93C0-AD9D97C44903}" presName="horz2" presStyleCnt="0"/>
      <dgm:spPr/>
    </dgm:pt>
    <dgm:pt modelId="{C5169ED9-67E6-4642-B0CA-65353E0169F0}" type="pres">
      <dgm:prSet presAssocID="{FE00EE0D-9F46-40FE-93C0-AD9D97C44903}" presName="horzSpace2" presStyleCnt="0"/>
      <dgm:spPr/>
    </dgm:pt>
    <dgm:pt modelId="{7E1730DC-0813-4DD4-A059-E7EBD9538FE3}" type="pres">
      <dgm:prSet presAssocID="{FE00EE0D-9F46-40FE-93C0-AD9D97C44903}" presName="tx2" presStyleLbl="revTx" presStyleIdx="2" presStyleCnt="14"/>
      <dgm:spPr/>
      <dgm:t>
        <a:bodyPr/>
        <a:lstStyle/>
        <a:p>
          <a:endParaRPr lang="ru-RU"/>
        </a:p>
      </dgm:t>
    </dgm:pt>
    <dgm:pt modelId="{24463D18-6D95-444C-AFC1-01035FB0FCA7}" type="pres">
      <dgm:prSet presAssocID="{FE00EE0D-9F46-40FE-93C0-AD9D97C44903}" presName="vert2" presStyleCnt="0"/>
      <dgm:spPr/>
    </dgm:pt>
    <dgm:pt modelId="{C8DB71C1-526B-474F-95A1-888EA0A65EFB}" type="pres">
      <dgm:prSet presAssocID="{FE00EE0D-9F46-40FE-93C0-AD9D97C44903}" presName="thinLine2b" presStyleLbl="callout" presStyleIdx="1" presStyleCnt="12"/>
      <dgm:spPr/>
    </dgm:pt>
    <dgm:pt modelId="{E559E49E-481F-4B51-9D28-11F7CF70FCDF}" type="pres">
      <dgm:prSet presAssocID="{FE00EE0D-9F46-40FE-93C0-AD9D97C44903}" presName="vertSpace2b" presStyleCnt="0"/>
      <dgm:spPr/>
    </dgm:pt>
    <dgm:pt modelId="{A76A2BA2-2DB7-4FD8-B260-6C2484F0D802}" type="pres">
      <dgm:prSet presAssocID="{3EF37870-3DAA-4117-BE95-891924222B13}" presName="horz2" presStyleCnt="0"/>
      <dgm:spPr/>
    </dgm:pt>
    <dgm:pt modelId="{143F07DD-A352-4EB8-AADA-F7BA4DB53C35}" type="pres">
      <dgm:prSet presAssocID="{3EF37870-3DAA-4117-BE95-891924222B13}" presName="horzSpace2" presStyleCnt="0"/>
      <dgm:spPr/>
    </dgm:pt>
    <dgm:pt modelId="{AB094BD7-AA87-40B8-9BF5-DA5B4D5CB486}" type="pres">
      <dgm:prSet presAssocID="{3EF37870-3DAA-4117-BE95-891924222B13}" presName="tx2" presStyleLbl="revTx" presStyleIdx="3" presStyleCnt="14"/>
      <dgm:spPr/>
      <dgm:t>
        <a:bodyPr/>
        <a:lstStyle/>
        <a:p>
          <a:endParaRPr lang="ru-RU"/>
        </a:p>
      </dgm:t>
    </dgm:pt>
    <dgm:pt modelId="{395193FF-89D6-4BA5-A6CF-E4F4B03D4635}" type="pres">
      <dgm:prSet presAssocID="{3EF37870-3DAA-4117-BE95-891924222B13}" presName="vert2" presStyleCnt="0"/>
      <dgm:spPr/>
    </dgm:pt>
    <dgm:pt modelId="{85002E38-472B-4F27-92F2-E3673E7A40D4}" type="pres">
      <dgm:prSet presAssocID="{3EF37870-3DAA-4117-BE95-891924222B13}" presName="thinLine2b" presStyleLbl="callout" presStyleIdx="2" presStyleCnt="12"/>
      <dgm:spPr/>
    </dgm:pt>
    <dgm:pt modelId="{3A60D9CA-C6F1-49A2-88FE-8F773F2AF5F7}" type="pres">
      <dgm:prSet presAssocID="{3EF37870-3DAA-4117-BE95-891924222B13}" presName="vertSpace2b" presStyleCnt="0"/>
      <dgm:spPr/>
    </dgm:pt>
    <dgm:pt modelId="{2C98538B-030F-4BB9-A702-A4883E3DBB4B}" type="pres">
      <dgm:prSet presAssocID="{91FF0589-FD62-400F-957B-8AA8830D34BD}" presName="horz2" presStyleCnt="0"/>
      <dgm:spPr/>
    </dgm:pt>
    <dgm:pt modelId="{E52D07F5-7481-4A47-9D00-25F4B5AAC504}" type="pres">
      <dgm:prSet presAssocID="{91FF0589-FD62-400F-957B-8AA8830D34BD}" presName="horzSpace2" presStyleCnt="0"/>
      <dgm:spPr/>
    </dgm:pt>
    <dgm:pt modelId="{A70CCEA6-5560-4D82-B158-2910D4834AA1}" type="pres">
      <dgm:prSet presAssocID="{91FF0589-FD62-400F-957B-8AA8830D34BD}" presName="tx2" presStyleLbl="revTx" presStyleIdx="4" presStyleCnt="14"/>
      <dgm:spPr/>
      <dgm:t>
        <a:bodyPr/>
        <a:lstStyle/>
        <a:p>
          <a:endParaRPr lang="ru-RU"/>
        </a:p>
      </dgm:t>
    </dgm:pt>
    <dgm:pt modelId="{4B54DF59-958A-4AB1-A3EE-A1F427D1B1F0}" type="pres">
      <dgm:prSet presAssocID="{91FF0589-FD62-400F-957B-8AA8830D34BD}" presName="vert2" presStyleCnt="0"/>
      <dgm:spPr/>
    </dgm:pt>
    <dgm:pt modelId="{B66C0030-2F09-4011-9433-EE04FFBFD25F}" type="pres">
      <dgm:prSet presAssocID="{91FF0589-FD62-400F-957B-8AA8830D34BD}" presName="thinLine2b" presStyleLbl="callout" presStyleIdx="3" presStyleCnt="12"/>
      <dgm:spPr/>
    </dgm:pt>
    <dgm:pt modelId="{C498D26A-A091-4CF2-9142-6E33EFD8588D}" type="pres">
      <dgm:prSet presAssocID="{91FF0589-FD62-400F-957B-8AA8830D34BD}" presName="vertSpace2b" presStyleCnt="0"/>
      <dgm:spPr/>
    </dgm:pt>
    <dgm:pt modelId="{035B064C-ACD2-451E-A4D8-29FB87E16674}" type="pres">
      <dgm:prSet presAssocID="{D63DBED1-CA89-402C-8B2D-A57ED53655DD}" presName="horz2" presStyleCnt="0"/>
      <dgm:spPr/>
    </dgm:pt>
    <dgm:pt modelId="{49CBE701-F519-4DC2-8F38-BC56497BCB41}" type="pres">
      <dgm:prSet presAssocID="{D63DBED1-CA89-402C-8B2D-A57ED53655DD}" presName="horzSpace2" presStyleCnt="0"/>
      <dgm:spPr/>
    </dgm:pt>
    <dgm:pt modelId="{217305F0-3525-4C48-B5AF-A513067D4A0F}" type="pres">
      <dgm:prSet presAssocID="{D63DBED1-CA89-402C-8B2D-A57ED53655DD}" presName="tx2" presStyleLbl="revTx" presStyleIdx="5" presStyleCnt="14"/>
      <dgm:spPr/>
      <dgm:t>
        <a:bodyPr/>
        <a:lstStyle/>
        <a:p>
          <a:endParaRPr lang="ru-RU"/>
        </a:p>
      </dgm:t>
    </dgm:pt>
    <dgm:pt modelId="{28C8598E-B435-4C05-B445-E1FB74DE7BC1}" type="pres">
      <dgm:prSet presAssocID="{D63DBED1-CA89-402C-8B2D-A57ED53655DD}" presName="vert2" presStyleCnt="0"/>
      <dgm:spPr/>
    </dgm:pt>
    <dgm:pt modelId="{89DD0851-335E-4A3D-B13B-BA2304DAA722}" type="pres">
      <dgm:prSet presAssocID="{D63DBED1-CA89-402C-8B2D-A57ED53655DD}" presName="thinLine2b" presStyleLbl="callout" presStyleIdx="4" presStyleCnt="12"/>
      <dgm:spPr/>
    </dgm:pt>
    <dgm:pt modelId="{FEFB2E19-1A31-4B86-8A0E-0546B050C43D}" type="pres">
      <dgm:prSet presAssocID="{D63DBED1-CA89-402C-8B2D-A57ED53655DD}" presName="vertSpace2b" presStyleCnt="0"/>
      <dgm:spPr/>
    </dgm:pt>
    <dgm:pt modelId="{591DF788-5D59-428E-892D-19674B17B28D}" type="pres">
      <dgm:prSet presAssocID="{DCFD51BD-1AB1-498A-81F5-A28C1B75D637}" presName="horz2" presStyleCnt="0"/>
      <dgm:spPr/>
    </dgm:pt>
    <dgm:pt modelId="{B342DB01-131C-43F4-8E2A-286D40BB0EAE}" type="pres">
      <dgm:prSet presAssocID="{DCFD51BD-1AB1-498A-81F5-A28C1B75D637}" presName="horzSpace2" presStyleCnt="0"/>
      <dgm:spPr/>
    </dgm:pt>
    <dgm:pt modelId="{AC2B4A98-67CE-4266-86DF-FF81D0C3810F}" type="pres">
      <dgm:prSet presAssocID="{DCFD51BD-1AB1-498A-81F5-A28C1B75D637}" presName="tx2" presStyleLbl="revTx" presStyleIdx="6" presStyleCnt="14"/>
      <dgm:spPr/>
      <dgm:t>
        <a:bodyPr/>
        <a:lstStyle/>
        <a:p>
          <a:endParaRPr lang="ru-RU"/>
        </a:p>
      </dgm:t>
    </dgm:pt>
    <dgm:pt modelId="{A91CDA44-4411-4104-B809-FB1D2C372F9A}" type="pres">
      <dgm:prSet presAssocID="{DCFD51BD-1AB1-498A-81F5-A28C1B75D637}" presName="vert2" presStyleCnt="0"/>
      <dgm:spPr/>
    </dgm:pt>
    <dgm:pt modelId="{F64A64F9-FEB1-4D1D-AAA4-347723DC4175}" type="pres">
      <dgm:prSet presAssocID="{DCFD51BD-1AB1-498A-81F5-A28C1B75D637}" presName="thinLine2b" presStyleLbl="callout" presStyleIdx="5" presStyleCnt="12"/>
      <dgm:spPr/>
    </dgm:pt>
    <dgm:pt modelId="{30680C47-E015-410B-B5BB-F37F6F70C95C}" type="pres">
      <dgm:prSet presAssocID="{DCFD51BD-1AB1-498A-81F5-A28C1B75D637}" presName="vertSpace2b" presStyleCnt="0"/>
      <dgm:spPr/>
    </dgm:pt>
    <dgm:pt modelId="{36CA7142-6427-472E-ABE9-51BB203829BB}" type="pres">
      <dgm:prSet presAssocID="{BED2E8DE-663F-48AF-A3AE-7D84340F92B0}" presName="thickLine" presStyleLbl="alignNode1" presStyleIdx="1" presStyleCnt="2"/>
      <dgm:spPr/>
    </dgm:pt>
    <dgm:pt modelId="{80473554-4916-458C-8FA9-7EC79E7341C2}" type="pres">
      <dgm:prSet presAssocID="{BED2E8DE-663F-48AF-A3AE-7D84340F92B0}" presName="horz1" presStyleCnt="0"/>
      <dgm:spPr/>
    </dgm:pt>
    <dgm:pt modelId="{2C5787DE-909D-40EA-98F9-453082B3EE15}" type="pres">
      <dgm:prSet presAssocID="{BED2E8DE-663F-48AF-A3AE-7D84340F92B0}" presName="tx1" presStyleLbl="revTx" presStyleIdx="7" presStyleCnt="14"/>
      <dgm:spPr/>
      <dgm:t>
        <a:bodyPr/>
        <a:lstStyle/>
        <a:p>
          <a:endParaRPr lang="ru-RU"/>
        </a:p>
      </dgm:t>
    </dgm:pt>
    <dgm:pt modelId="{6B3D996B-1147-4985-BD74-FC6BB872018A}" type="pres">
      <dgm:prSet presAssocID="{BED2E8DE-663F-48AF-A3AE-7D84340F92B0}" presName="vert1" presStyleCnt="0"/>
      <dgm:spPr/>
    </dgm:pt>
    <dgm:pt modelId="{FAD2A3EE-DAA8-45B0-B0C5-436FAEC1F853}" type="pres">
      <dgm:prSet presAssocID="{745050A3-2907-4B52-B660-5545E80FDAF1}" presName="vertSpace2a" presStyleCnt="0"/>
      <dgm:spPr/>
    </dgm:pt>
    <dgm:pt modelId="{63567D27-D190-4729-B416-2EF11D6BE276}" type="pres">
      <dgm:prSet presAssocID="{745050A3-2907-4B52-B660-5545E80FDAF1}" presName="horz2" presStyleCnt="0"/>
      <dgm:spPr/>
    </dgm:pt>
    <dgm:pt modelId="{F1C56504-9036-4CF9-8E29-3F50638E742C}" type="pres">
      <dgm:prSet presAssocID="{745050A3-2907-4B52-B660-5545E80FDAF1}" presName="horzSpace2" presStyleCnt="0"/>
      <dgm:spPr/>
    </dgm:pt>
    <dgm:pt modelId="{2FA6329B-AFB0-48B9-9B80-79DEACAAEC93}" type="pres">
      <dgm:prSet presAssocID="{745050A3-2907-4B52-B660-5545E80FDAF1}" presName="tx2" presStyleLbl="revTx" presStyleIdx="8" presStyleCnt="14"/>
      <dgm:spPr/>
      <dgm:t>
        <a:bodyPr/>
        <a:lstStyle/>
        <a:p>
          <a:endParaRPr lang="ru-RU"/>
        </a:p>
      </dgm:t>
    </dgm:pt>
    <dgm:pt modelId="{43FECC81-A382-4262-A378-BECB91D9B080}" type="pres">
      <dgm:prSet presAssocID="{745050A3-2907-4B52-B660-5545E80FDAF1}" presName="vert2" presStyleCnt="0"/>
      <dgm:spPr/>
    </dgm:pt>
    <dgm:pt modelId="{8C8DD92B-DA76-4B78-9782-DD9D05EFE615}" type="pres">
      <dgm:prSet presAssocID="{745050A3-2907-4B52-B660-5545E80FDAF1}" presName="thinLine2b" presStyleLbl="callout" presStyleIdx="6" presStyleCnt="12"/>
      <dgm:spPr/>
    </dgm:pt>
    <dgm:pt modelId="{5F159384-7419-456D-88AF-7F1A4BFAE191}" type="pres">
      <dgm:prSet presAssocID="{745050A3-2907-4B52-B660-5545E80FDAF1}" presName="vertSpace2b" presStyleCnt="0"/>
      <dgm:spPr/>
    </dgm:pt>
    <dgm:pt modelId="{81F75B55-2A39-4BE2-96F3-9C172B101398}" type="pres">
      <dgm:prSet presAssocID="{739A8781-7A67-4442-846B-11E179E050B4}" presName="horz2" presStyleCnt="0"/>
      <dgm:spPr/>
    </dgm:pt>
    <dgm:pt modelId="{CD4A7AA0-E825-4C9F-B5DF-E2C07C56743A}" type="pres">
      <dgm:prSet presAssocID="{739A8781-7A67-4442-846B-11E179E050B4}" presName="horzSpace2" presStyleCnt="0"/>
      <dgm:spPr/>
    </dgm:pt>
    <dgm:pt modelId="{D02467C2-5B4C-4DFB-9221-8684C218448F}" type="pres">
      <dgm:prSet presAssocID="{739A8781-7A67-4442-846B-11E179E050B4}" presName="tx2" presStyleLbl="revTx" presStyleIdx="9" presStyleCnt="14"/>
      <dgm:spPr/>
      <dgm:t>
        <a:bodyPr/>
        <a:lstStyle/>
        <a:p>
          <a:endParaRPr lang="ru-RU"/>
        </a:p>
      </dgm:t>
    </dgm:pt>
    <dgm:pt modelId="{19A0C39B-1DB4-4CC9-8380-DDC78DEA1091}" type="pres">
      <dgm:prSet presAssocID="{739A8781-7A67-4442-846B-11E179E050B4}" presName="vert2" presStyleCnt="0"/>
      <dgm:spPr/>
    </dgm:pt>
    <dgm:pt modelId="{5D6E4518-49C5-4474-9B81-4EB1C6B5508D}" type="pres">
      <dgm:prSet presAssocID="{739A8781-7A67-4442-846B-11E179E050B4}" presName="thinLine2b" presStyleLbl="callout" presStyleIdx="7" presStyleCnt="12"/>
      <dgm:spPr/>
    </dgm:pt>
    <dgm:pt modelId="{F9B762A9-9E8A-4593-BB25-751EF2D7DB3A}" type="pres">
      <dgm:prSet presAssocID="{739A8781-7A67-4442-846B-11E179E050B4}" presName="vertSpace2b" presStyleCnt="0"/>
      <dgm:spPr/>
    </dgm:pt>
    <dgm:pt modelId="{A0A5AC38-54F0-4DC8-BBDE-DF44B0EB6E91}" type="pres">
      <dgm:prSet presAssocID="{973B48F9-AE4E-4399-8CF1-5420800A57F4}" presName="horz2" presStyleCnt="0"/>
      <dgm:spPr/>
    </dgm:pt>
    <dgm:pt modelId="{DC12B994-8F1E-4F39-A5AF-2DA8B854BC12}" type="pres">
      <dgm:prSet presAssocID="{973B48F9-AE4E-4399-8CF1-5420800A57F4}" presName="horzSpace2" presStyleCnt="0"/>
      <dgm:spPr/>
    </dgm:pt>
    <dgm:pt modelId="{2F46038A-011E-45D5-8BB8-54A9774F0F00}" type="pres">
      <dgm:prSet presAssocID="{973B48F9-AE4E-4399-8CF1-5420800A57F4}" presName="tx2" presStyleLbl="revTx" presStyleIdx="10" presStyleCnt="14"/>
      <dgm:spPr/>
      <dgm:t>
        <a:bodyPr/>
        <a:lstStyle/>
        <a:p>
          <a:endParaRPr lang="ru-RU"/>
        </a:p>
      </dgm:t>
    </dgm:pt>
    <dgm:pt modelId="{B43EEDB4-8755-437E-843D-70042096CB81}" type="pres">
      <dgm:prSet presAssocID="{973B48F9-AE4E-4399-8CF1-5420800A57F4}" presName="vert2" presStyleCnt="0"/>
      <dgm:spPr/>
    </dgm:pt>
    <dgm:pt modelId="{47FE292F-54D6-4680-A450-0D3175544AFE}" type="pres">
      <dgm:prSet presAssocID="{973B48F9-AE4E-4399-8CF1-5420800A57F4}" presName="thinLine2b" presStyleLbl="callout" presStyleIdx="8" presStyleCnt="12"/>
      <dgm:spPr/>
    </dgm:pt>
    <dgm:pt modelId="{ED436FCC-D015-48C8-83F5-526BBFB60A7C}" type="pres">
      <dgm:prSet presAssocID="{973B48F9-AE4E-4399-8CF1-5420800A57F4}" presName="vertSpace2b" presStyleCnt="0"/>
      <dgm:spPr/>
    </dgm:pt>
    <dgm:pt modelId="{2719D927-6FFB-4E90-B588-4EBB1CCD04CC}" type="pres">
      <dgm:prSet presAssocID="{24056D91-9C02-4606-B563-B0F0F0D2DC92}" presName="horz2" presStyleCnt="0"/>
      <dgm:spPr/>
    </dgm:pt>
    <dgm:pt modelId="{C443D332-6809-43AA-B948-3E863FFA87FC}" type="pres">
      <dgm:prSet presAssocID="{24056D91-9C02-4606-B563-B0F0F0D2DC92}" presName="horzSpace2" presStyleCnt="0"/>
      <dgm:spPr/>
    </dgm:pt>
    <dgm:pt modelId="{97E4C614-664B-4E03-8F5C-CB6C67B4D24F}" type="pres">
      <dgm:prSet presAssocID="{24056D91-9C02-4606-B563-B0F0F0D2DC92}" presName="tx2" presStyleLbl="revTx" presStyleIdx="11" presStyleCnt="14"/>
      <dgm:spPr/>
      <dgm:t>
        <a:bodyPr/>
        <a:lstStyle/>
        <a:p>
          <a:endParaRPr lang="ru-RU"/>
        </a:p>
      </dgm:t>
    </dgm:pt>
    <dgm:pt modelId="{480195E2-3C08-423E-8B74-80695B4F9B91}" type="pres">
      <dgm:prSet presAssocID="{24056D91-9C02-4606-B563-B0F0F0D2DC92}" presName="vert2" presStyleCnt="0"/>
      <dgm:spPr/>
    </dgm:pt>
    <dgm:pt modelId="{C2318564-A107-454E-A71A-876AD65B8617}" type="pres">
      <dgm:prSet presAssocID="{24056D91-9C02-4606-B563-B0F0F0D2DC92}" presName="thinLine2b" presStyleLbl="callout" presStyleIdx="9" presStyleCnt="12"/>
      <dgm:spPr/>
    </dgm:pt>
    <dgm:pt modelId="{5D77E4EB-B662-4D2C-8FE5-E39ECBC0C089}" type="pres">
      <dgm:prSet presAssocID="{24056D91-9C02-4606-B563-B0F0F0D2DC92}" presName="vertSpace2b" presStyleCnt="0"/>
      <dgm:spPr/>
    </dgm:pt>
    <dgm:pt modelId="{C27465E1-CBDC-4EFF-ADDB-D08D0D420807}" type="pres">
      <dgm:prSet presAssocID="{455C988B-DA78-4BD3-85F9-19C7CEA977F8}" presName="horz2" presStyleCnt="0"/>
      <dgm:spPr/>
    </dgm:pt>
    <dgm:pt modelId="{E315FB46-A62F-44E9-8A57-3172BFF2217E}" type="pres">
      <dgm:prSet presAssocID="{455C988B-DA78-4BD3-85F9-19C7CEA977F8}" presName="horzSpace2" presStyleCnt="0"/>
      <dgm:spPr/>
    </dgm:pt>
    <dgm:pt modelId="{0B93E9F1-111A-4781-B04E-E13322762B93}" type="pres">
      <dgm:prSet presAssocID="{455C988B-DA78-4BD3-85F9-19C7CEA977F8}" presName="tx2" presStyleLbl="revTx" presStyleIdx="12" presStyleCnt="14"/>
      <dgm:spPr/>
      <dgm:t>
        <a:bodyPr/>
        <a:lstStyle/>
        <a:p>
          <a:endParaRPr lang="ru-RU"/>
        </a:p>
      </dgm:t>
    </dgm:pt>
    <dgm:pt modelId="{6CC5E20F-0B2F-4D4C-A496-08D002D00813}" type="pres">
      <dgm:prSet presAssocID="{455C988B-DA78-4BD3-85F9-19C7CEA977F8}" presName="vert2" presStyleCnt="0"/>
      <dgm:spPr/>
    </dgm:pt>
    <dgm:pt modelId="{E30CF206-1B91-410D-9C6D-89C524B318D6}" type="pres">
      <dgm:prSet presAssocID="{455C988B-DA78-4BD3-85F9-19C7CEA977F8}" presName="thinLine2b" presStyleLbl="callout" presStyleIdx="10" presStyleCnt="12"/>
      <dgm:spPr/>
    </dgm:pt>
    <dgm:pt modelId="{31472F93-F8ED-490B-A13D-1F872EB1A139}" type="pres">
      <dgm:prSet presAssocID="{455C988B-DA78-4BD3-85F9-19C7CEA977F8}" presName="vertSpace2b" presStyleCnt="0"/>
      <dgm:spPr/>
    </dgm:pt>
    <dgm:pt modelId="{5DAF028F-7536-4113-9807-6E5912AD3C45}" type="pres">
      <dgm:prSet presAssocID="{750B11FC-F4A1-4A00-A9D1-694E674697A0}" presName="horz2" presStyleCnt="0"/>
      <dgm:spPr/>
    </dgm:pt>
    <dgm:pt modelId="{AE52588D-51B2-407C-BD47-92DC3B78AD5C}" type="pres">
      <dgm:prSet presAssocID="{750B11FC-F4A1-4A00-A9D1-694E674697A0}" presName="horzSpace2" presStyleCnt="0"/>
      <dgm:spPr/>
    </dgm:pt>
    <dgm:pt modelId="{B49FC4BD-20D7-44BD-A750-5E00C3247A22}" type="pres">
      <dgm:prSet presAssocID="{750B11FC-F4A1-4A00-A9D1-694E674697A0}" presName="tx2" presStyleLbl="revTx" presStyleIdx="13" presStyleCnt="14"/>
      <dgm:spPr/>
      <dgm:t>
        <a:bodyPr/>
        <a:lstStyle/>
        <a:p>
          <a:endParaRPr lang="ru-RU"/>
        </a:p>
      </dgm:t>
    </dgm:pt>
    <dgm:pt modelId="{5954AD2E-2ECF-425B-A920-8ACBFB0893FE}" type="pres">
      <dgm:prSet presAssocID="{750B11FC-F4A1-4A00-A9D1-694E674697A0}" presName="vert2" presStyleCnt="0"/>
      <dgm:spPr/>
    </dgm:pt>
    <dgm:pt modelId="{D178530A-4592-470D-9730-11D088067461}" type="pres">
      <dgm:prSet presAssocID="{750B11FC-F4A1-4A00-A9D1-694E674697A0}" presName="thinLine2b" presStyleLbl="callout" presStyleIdx="11" presStyleCnt="12"/>
      <dgm:spPr/>
    </dgm:pt>
    <dgm:pt modelId="{4ACFD81F-3255-419E-B230-3F1594B6A349}" type="pres">
      <dgm:prSet presAssocID="{750B11FC-F4A1-4A00-A9D1-694E674697A0}" presName="vertSpace2b" presStyleCnt="0"/>
      <dgm:spPr/>
    </dgm:pt>
  </dgm:ptLst>
  <dgm:cxnLst>
    <dgm:cxn modelId="{2E44C808-E611-45E7-96DE-0A34D67F954D}" type="presOf" srcId="{FE00EE0D-9F46-40FE-93C0-AD9D97C44903}" destId="{7E1730DC-0813-4DD4-A059-E7EBD9538FE3}" srcOrd="0" destOrd="0" presId="urn:microsoft.com/office/officeart/2008/layout/LinedList"/>
    <dgm:cxn modelId="{F7FAC525-AC7F-44C6-91F6-B373A2B74CEB}" srcId="{4BA9C4A0-88C2-4EE1-9107-5974AEA063F2}" destId="{46264264-DE35-4B97-B8CD-322875774C91}" srcOrd="0" destOrd="0" parTransId="{1E152523-E86C-488D-A1AB-32641459CECE}" sibTransId="{85C35F3F-02DE-41C3-8D4B-421D022DB9BD}"/>
    <dgm:cxn modelId="{DF3DE6BA-9D4C-43DC-A7CA-A9AD0CD89C30}" type="presOf" srcId="{BED2E8DE-663F-48AF-A3AE-7D84340F92B0}" destId="{2C5787DE-909D-40EA-98F9-453082B3EE15}" srcOrd="0" destOrd="0" presId="urn:microsoft.com/office/officeart/2008/layout/LinedList"/>
    <dgm:cxn modelId="{7BFEC98D-63D6-420E-9E98-BF1073CDF2DF}" type="presOf" srcId="{739A8781-7A67-4442-846B-11E179E050B4}" destId="{D02467C2-5B4C-4DFB-9221-8684C218448F}" srcOrd="0" destOrd="0" presId="urn:microsoft.com/office/officeart/2008/layout/LinedList"/>
    <dgm:cxn modelId="{DB214519-1B4F-4FD0-B691-42BF44EBC480}" type="presOf" srcId="{D63DBED1-CA89-402C-8B2D-A57ED53655DD}" destId="{217305F0-3525-4C48-B5AF-A513067D4A0F}" srcOrd="0" destOrd="0" presId="urn:microsoft.com/office/officeart/2008/layout/LinedList"/>
    <dgm:cxn modelId="{FAE0AC89-D8C6-4434-B962-57B734AD9CC7}" type="presOf" srcId="{4BA9C4A0-88C2-4EE1-9107-5974AEA063F2}" destId="{3EFE0E79-9318-4B22-88DC-C70B7F0A8F69}" srcOrd="0" destOrd="0" presId="urn:microsoft.com/office/officeart/2008/layout/LinedList"/>
    <dgm:cxn modelId="{6BEB4666-2DF0-46D2-A86B-85B50BCD3C3B}" type="presOf" srcId="{750B11FC-F4A1-4A00-A9D1-694E674697A0}" destId="{B49FC4BD-20D7-44BD-A750-5E00C3247A22}" srcOrd="0" destOrd="0" presId="urn:microsoft.com/office/officeart/2008/layout/LinedList"/>
    <dgm:cxn modelId="{AE9EB114-A6F7-4A54-A58C-1BDDB33D9191}" type="presOf" srcId="{3EF37870-3DAA-4117-BE95-891924222B13}" destId="{AB094BD7-AA87-40B8-9BF5-DA5B4D5CB486}" srcOrd="0" destOrd="0" presId="urn:microsoft.com/office/officeart/2008/layout/LinedList"/>
    <dgm:cxn modelId="{0878E8D0-E6E6-4325-885D-317D6DC40CAF}" type="presOf" srcId="{24056D91-9C02-4606-B563-B0F0F0D2DC92}" destId="{97E4C614-664B-4E03-8F5C-CB6C67B4D24F}" srcOrd="0" destOrd="0" presId="urn:microsoft.com/office/officeart/2008/layout/LinedList"/>
    <dgm:cxn modelId="{CEDE0421-8890-41A0-B2DE-B9176A3DC542}" type="presOf" srcId="{973B48F9-AE4E-4399-8CF1-5420800A57F4}" destId="{2F46038A-011E-45D5-8BB8-54A9774F0F00}" srcOrd="0" destOrd="0" presId="urn:microsoft.com/office/officeart/2008/layout/LinedList"/>
    <dgm:cxn modelId="{3676A3D7-6FC8-46C5-8767-29D78431864B}" srcId="{BED2E8DE-663F-48AF-A3AE-7D84340F92B0}" destId="{24056D91-9C02-4606-B563-B0F0F0D2DC92}" srcOrd="3" destOrd="0" parTransId="{EB7F0054-22AD-4454-9821-9DD4F332E957}" sibTransId="{B6F05E8E-60F1-418D-AF2F-34060EF4E1DE}"/>
    <dgm:cxn modelId="{C026E1DE-E336-4400-B216-1154E5A4A854}" srcId="{BED2E8DE-663F-48AF-A3AE-7D84340F92B0}" destId="{973B48F9-AE4E-4399-8CF1-5420800A57F4}" srcOrd="2" destOrd="0" parTransId="{5AA4224D-9A5F-453E-B665-BA4E4CB68C85}" sibTransId="{EF363563-8F09-4E0B-AB7C-743A5A6630E9}"/>
    <dgm:cxn modelId="{CC156C3D-3084-4CE2-96A0-E230F4598691}" type="presOf" srcId="{745050A3-2907-4B52-B660-5545E80FDAF1}" destId="{2FA6329B-AFB0-48B9-9B80-79DEACAAEC93}" srcOrd="0" destOrd="0" presId="urn:microsoft.com/office/officeart/2008/layout/LinedList"/>
    <dgm:cxn modelId="{B5D760B2-8319-487C-AB00-F1BDB62DE45D}" type="presOf" srcId="{91FF0589-FD62-400F-957B-8AA8830D34BD}" destId="{A70CCEA6-5560-4D82-B158-2910D4834AA1}" srcOrd="0" destOrd="0" presId="urn:microsoft.com/office/officeart/2008/layout/LinedList"/>
    <dgm:cxn modelId="{83305D09-7420-4464-8B7F-AE7D1F947B7E}" type="presOf" srcId="{455C988B-DA78-4BD3-85F9-19C7CEA977F8}" destId="{0B93E9F1-111A-4781-B04E-E13322762B93}" srcOrd="0" destOrd="0" presId="urn:microsoft.com/office/officeart/2008/layout/LinedList"/>
    <dgm:cxn modelId="{552B6B43-5D27-436C-8C35-1E1D7497131A}" srcId="{46264264-DE35-4B97-B8CD-322875774C91}" destId="{3EF37870-3DAA-4117-BE95-891924222B13}" srcOrd="2" destOrd="0" parTransId="{1B0E5158-6C10-42B8-B8BE-D2E51B7EBB0C}" sibTransId="{D33E202B-D34D-4378-B687-A58E5B6DABBF}"/>
    <dgm:cxn modelId="{C2CDB783-C7AF-4A3A-AA1E-AD96B78D3702}" type="presOf" srcId="{945B7581-0CE0-4BB1-8304-B1F63F408A64}" destId="{23D540FB-EA12-4EE6-9477-7F63BF0F5769}" srcOrd="0" destOrd="0" presId="urn:microsoft.com/office/officeart/2008/layout/LinedList"/>
    <dgm:cxn modelId="{892B33B1-C01A-47C3-8C2E-5C5F381448F9}" srcId="{46264264-DE35-4B97-B8CD-322875774C91}" destId="{91FF0589-FD62-400F-957B-8AA8830D34BD}" srcOrd="3" destOrd="0" parTransId="{E228BBE7-E832-4928-8569-8EA0138976F0}" sibTransId="{727EA48A-DC34-4BF8-9F26-43823024E49E}"/>
    <dgm:cxn modelId="{68BDA58A-8413-44DA-AD7C-686F0F0CFBCB}" srcId="{46264264-DE35-4B97-B8CD-322875774C91}" destId="{FE00EE0D-9F46-40FE-93C0-AD9D97C44903}" srcOrd="1" destOrd="0" parTransId="{5FFD1CBA-8AF9-4CB0-8DD0-287AE941C39F}" sibTransId="{74F519FF-A03B-4A6D-96AA-AE8C014FCFA7}"/>
    <dgm:cxn modelId="{D092CAAE-FC85-49FB-8B1B-3D4521E85A8B}" srcId="{BED2E8DE-663F-48AF-A3AE-7D84340F92B0}" destId="{750B11FC-F4A1-4A00-A9D1-694E674697A0}" srcOrd="5" destOrd="0" parTransId="{9531C454-BD4C-4109-8959-0E23215AD92A}" sibTransId="{61D6E37A-7FD5-4B8C-92B0-AE8CC45514B1}"/>
    <dgm:cxn modelId="{262F3D8E-4874-4234-8C20-28C4E22F3119}" srcId="{BED2E8DE-663F-48AF-A3AE-7D84340F92B0}" destId="{739A8781-7A67-4442-846B-11E179E050B4}" srcOrd="1" destOrd="0" parTransId="{B68E8AFD-CA13-4F0E-87AC-73E9B8EAE2E7}" sibTransId="{A5CEF717-703B-4DA5-98F4-D76EE784B4F3}"/>
    <dgm:cxn modelId="{F5D6C2D0-3D79-4ECF-B69D-7CA1E7051174}" srcId="{BED2E8DE-663F-48AF-A3AE-7D84340F92B0}" destId="{455C988B-DA78-4BD3-85F9-19C7CEA977F8}" srcOrd="4" destOrd="0" parTransId="{DE5343EA-6CC3-4FCA-996D-53108BB2E94F}" sibTransId="{24538C71-C2BB-4BF8-AF22-1C7FBDE9461E}"/>
    <dgm:cxn modelId="{BC6CF270-3FE4-484A-A22D-F4E6A496C3A8}" srcId="{46264264-DE35-4B97-B8CD-322875774C91}" destId="{945B7581-0CE0-4BB1-8304-B1F63F408A64}" srcOrd="0" destOrd="0" parTransId="{DF769FAD-E853-410B-8639-183D992CADC8}" sibTransId="{589C7DD5-887F-465C-8E79-049E2F1F052E}"/>
    <dgm:cxn modelId="{54679A60-5505-4680-9262-80BF754F7399}" srcId="{46264264-DE35-4B97-B8CD-322875774C91}" destId="{DCFD51BD-1AB1-498A-81F5-A28C1B75D637}" srcOrd="5" destOrd="0" parTransId="{A425BB94-D202-4A17-B9A6-15DC381F33E8}" sibTransId="{DE85C16B-DFCF-4845-9183-D9F9E0EEEEF8}"/>
    <dgm:cxn modelId="{908DEAA4-E314-45A7-BCB5-94C846ABB2CA}" type="presOf" srcId="{46264264-DE35-4B97-B8CD-322875774C91}" destId="{57FD0409-4C01-4AE9-AEBC-B820ECD62038}" srcOrd="0" destOrd="0" presId="urn:microsoft.com/office/officeart/2008/layout/LinedList"/>
    <dgm:cxn modelId="{27B328E8-C003-40AB-9E83-17D0FE934BD8}" srcId="{46264264-DE35-4B97-B8CD-322875774C91}" destId="{D63DBED1-CA89-402C-8B2D-A57ED53655DD}" srcOrd="4" destOrd="0" parTransId="{6002830B-3169-450F-874D-372C47D138F4}" sibTransId="{47F060BC-F074-4EC6-AD76-800CA1B0C537}"/>
    <dgm:cxn modelId="{D2454631-386C-4FD5-ACD3-3D475740021E}" type="presOf" srcId="{DCFD51BD-1AB1-498A-81F5-A28C1B75D637}" destId="{AC2B4A98-67CE-4266-86DF-FF81D0C3810F}" srcOrd="0" destOrd="0" presId="urn:microsoft.com/office/officeart/2008/layout/LinedList"/>
    <dgm:cxn modelId="{3C65422E-4106-4BB5-9423-98E726DCFDF3}" srcId="{BED2E8DE-663F-48AF-A3AE-7D84340F92B0}" destId="{745050A3-2907-4B52-B660-5545E80FDAF1}" srcOrd="0" destOrd="0" parTransId="{999440D5-094D-4B80-9883-18F917D64392}" sibTransId="{92762895-28F4-4131-80B4-22891EE9D4BC}"/>
    <dgm:cxn modelId="{2F70C774-B92A-4F1E-8A01-A07B51AD831E}" srcId="{4BA9C4A0-88C2-4EE1-9107-5974AEA063F2}" destId="{BED2E8DE-663F-48AF-A3AE-7D84340F92B0}" srcOrd="1" destOrd="0" parTransId="{D3EA4274-73F8-4AEB-AB25-BA485DCE8F1E}" sibTransId="{B1517D60-D219-4D4D-842E-6F44CBF8D9CD}"/>
    <dgm:cxn modelId="{4A19F242-8C4A-450E-9E00-7879422B2F26}" type="presParOf" srcId="{3EFE0E79-9318-4B22-88DC-C70B7F0A8F69}" destId="{588C94B9-200C-4320-BAE9-FB545A772EE0}" srcOrd="0" destOrd="0" presId="urn:microsoft.com/office/officeart/2008/layout/LinedList"/>
    <dgm:cxn modelId="{20283486-8E5F-4A99-848B-22B9FCB9D9DD}" type="presParOf" srcId="{3EFE0E79-9318-4B22-88DC-C70B7F0A8F69}" destId="{9DA5DC3F-2FAF-4231-9F56-566E76921F30}" srcOrd="1" destOrd="0" presId="urn:microsoft.com/office/officeart/2008/layout/LinedList"/>
    <dgm:cxn modelId="{4FFB68ED-2DD5-430B-875F-CFE24501FC96}" type="presParOf" srcId="{9DA5DC3F-2FAF-4231-9F56-566E76921F30}" destId="{57FD0409-4C01-4AE9-AEBC-B820ECD62038}" srcOrd="0" destOrd="0" presId="urn:microsoft.com/office/officeart/2008/layout/LinedList"/>
    <dgm:cxn modelId="{FAD82AC3-AFC4-42FD-9744-DDF6A37E6EE4}" type="presParOf" srcId="{9DA5DC3F-2FAF-4231-9F56-566E76921F30}" destId="{28D3F094-EE04-4922-A40A-382F14F46378}" srcOrd="1" destOrd="0" presId="urn:microsoft.com/office/officeart/2008/layout/LinedList"/>
    <dgm:cxn modelId="{558ECCEC-9BA9-4CD6-A100-29CA149593E5}" type="presParOf" srcId="{28D3F094-EE04-4922-A40A-382F14F46378}" destId="{4936EDE0-521F-4464-BEAC-21DBB23C51B0}" srcOrd="0" destOrd="0" presId="urn:microsoft.com/office/officeart/2008/layout/LinedList"/>
    <dgm:cxn modelId="{E3BB1583-FF2D-4691-A77A-027631B4F04C}" type="presParOf" srcId="{28D3F094-EE04-4922-A40A-382F14F46378}" destId="{2D01F4B2-7E23-4374-9F65-27A313CF8D97}" srcOrd="1" destOrd="0" presId="urn:microsoft.com/office/officeart/2008/layout/LinedList"/>
    <dgm:cxn modelId="{2C98E61E-CB9B-4F71-8C76-F902C2445724}" type="presParOf" srcId="{2D01F4B2-7E23-4374-9F65-27A313CF8D97}" destId="{579CF507-D79B-4B03-9364-1EA39618A604}" srcOrd="0" destOrd="0" presId="urn:microsoft.com/office/officeart/2008/layout/LinedList"/>
    <dgm:cxn modelId="{C8227F52-2F22-451F-AD50-7EC0DE7BC6C1}" type="presParOf" srcId="{2D01F4B2-7E23-4374-9F65-27A313CF8D97}" destId="{23D540FB-EA12-4EE6-9477-7F63BF0F5769}" srcOrd="1" destOrd="0" presId="urn:microsoft.com/office/officeart/2008/layout/LinedList"/>
    <dgm:cxn modelId="{00C90509-B79F-42BD-98E0-BB339914A330}" type="presParOf" srcId="{2D01F4B2-7E23-4374-9F65-27A313CF8D97}" destId="{BF601F41-13DE-4157-A973-3F1DE8521E36}" srcOrd="2" destOrd="0" presId="urn:microsoft.com/office/officeart/2008/layout/LinedList"/>
    <dgm:cxn modelId="{43A17BC4-4290-4D27-999A-2FEB47CD08FF}" type="presParOf" srcId="{28D3F094-EE04-4922-A40A-382F14F46378}" destId="{80176BFB-C793-4E51-9820-7F61DBBC19E2}" srcOrd="2" destOrd="0" presId="urn:microsoft.com/office/officeart/2008/layout/LinedList"/>
    <dgm:cxn modelId="{4D82B8F4-3F39-4BAC-97DE-460DEF13A5C0}" type="presParOf" srcId="{28D3F094-EE04-4922-A40A-382F14F46378}" destId="{92F81CDC-D0E2-4881-B028-D117C843033A}" srcOrd="3" destOrd="0" presId="urn:microsoft.com/office/officeart/2008/layout/LinedList"/>
    <dgm:cxn modelId="{251344A4-C987-4E63-9BAD-7495C0FEE668}" type="presParOf" srcId="{28D3F094-EE04-4922-A40A-382F14F46378}" destId="{4FBF9AF5-19E0-4CF7-94C0-A07B7642A9CE}" srcOrd="4" destOrd="0" presId="urn:microsoft.com/office/officeart/2008/layout/LinedList"/>
    <dgm:cxn modelId="{3D5E9F65-3BC3-4004-8F7A-F9C1A1BD1830}" type="presParOf" srcId="{4FBF9AF5-19E0-4CF7-94C0-A07B7642A9CE}" destId="{C5169ED9-67E6-4642-B0CA-65353E0169F0}" srcOrd="0" destOrd="0" presId="urn:microsoft.com/office/officeart/2008/layout/LinedList"/>
    <dgm:cxn modelId="{6F99AA16-3131-4BBB-A3C5-81F52E086B02}" type="presParOf" srcId="{4FBF9AF5-19E0-4CF7-94C0-A07B7642A9CE}" destId="{7E1730DC-0813-4DD4-A059-E7EBD9538FE3}" srcOrd="1" destOrd="0" presId="urn:microsoft.com/office/officeart/2008/layout/LinedList"/>
    <dgm:cxn modelId="{F63C46A6-6C6D-45F0-832C-16C72EDE8FCF}" type="presParOf" srcId="{4FBF9AF5-19E0-4CF7-94C0-A07B7642A9CE}" destId="{24463D18-6D95-444C-AFC1-01035FB0FCA7}" srcOrd="2" destOrd="0" presId="urn:microsoft.com/office/officeart/2008/layout/LinedList"/>
    <dgm:cxn modelId="{899AED87-8D28-47A9-BB2D-17C48CA706E1}" type="presParOf" srcId="{28D3F094-EE04-4922-A40A-382F14F46378}" destId="{C8DB71C1-526B-474F-95A1-888EA0A65EFB}" srcOrd="5" destOrd="0" presId="urn:microsoft.com/office/officeart/2008/layout/LinedList"/>
    <dgm:cxn modelId="{A4056E64-9CA5-46A8-94BF-263FD320BB31}" type="presParOf" srcId="{28D3F094-EE04-4922-A40A-382F14F46378}" destId="{E559E49E-481F-4B51-9D28-11F7CF70FCDF}" srcOrd="6" destOrd="0" presId="urn:microsoft.com/office/officeart/2008/layout/LinedList"/>
    <dgm:cxn modelId="{6FA5B48F-0F90-4253-BDE5-AC05B84E2735}" type="presParOf" srcId="{28D3F094-EE04-4922-A40A-382F14F46378}" destId="{A76A2BA2-2DB7-4FD8-B260-6C2484F0D802}" srcOrd="7" destOrd="0" presId="urn:microsoft.com/office/officeart/2008/layout/LinedList"/>
    <dgm:cxn modelId="{AC6504CB-9B4D-4E9A-89B5-B79031776EBB}" type="presParOf" srcId="{A76A2BA2-2DB7-4FD8-B260-6C2484F0D802}" destId="{143F07DD-A352-4EB8-AADA-F7BA4DB53C35}" srcOrd="0" destOrd="0" presId="urn:microsoft.com/office/officeart/2008/layout/LinedList"/>
    <dgm:cxn modelId="{2B63F7AC-F3E8-4533-93C6-7904C975A917}" type="presParOf" srcId="{A76A2BA2-2DB7-4FD8-B260-6C2484F0D802}" destId="{AB094BD7-AA87-40B8-9BF5-DA5B4D5CB486}" srcOrd="1" destOrd="0" presId="urn:microsoft.com/office/officeart/2008/layout/LinedList"/>
    <dgm:cxn modelId="{36CA6417-BAF8-4EB8-953B-053EE94531AE}" type="presParOf" srcId="{A76A2BA2-2DB7-4FD8-B260-6C2484F0D802}" destId="{395193FF-89D6-4BA5-A6CF-E4F4B03D4635}" srcOrd="2" destOrd="0" presId="urn:microsoft.com/office/officeart/2008/layout/LinedList"/>
    <dgm:cxn modelId="{2BA77D5E-0EE3-4ED9-AE0F-F3CE5884AC7F}" type="presParOf" srcId="{28D3F094-EE04-4922-A40A-382F14F46378}" destId="{85002E38-472B-4F27-92F2-E3673E7A40D4}" srcOrd="8" destOrd="0" presId="urn:microsoft.com/office/officeart/2008/layout/LinedList"/>
    <dgm:cxn modelId="{A470DF35-481E-4E5B-B419-2FC9077D5D0E}" type="presParOf" srcId="{28D3F094-EE04-4922-A40A-382F14F46378}" destId="{3A60D9CA-C6F1-49A2-88FE-8F773F2AF5F7}" srcOrd="9" destOrd="0" presId="urn:microsoft.com/office/officeart/2008/layout/LinedList"/>
    <dgm:cxn modelId="{F98054B3-B768-43E4-BA61-A3D090C7EA8A}" type="presParOf" srcId="{28D3F094-EE04-4922-A40A-382F14F46378}" destId="{2C98538B-030F-4BB9-A702-A4883E3DBB4B}" srcOrd="10" destOrd="0" presId="urn:microsoft.com/office/officeart/2008/layout/LinedList"/>
    <dgm:cxn modelId="{5F6F1F00-EC28-4C04-BC1B-A9C7159B4D7F}" type="presParOf" srcId="{2C98538B-030F-4BB9-A702-A4883E3DBB4B}" destId="{E52D07F5-7481-4A47-9D00-25F4B5AAC504}" srcOrd="0" destOrd="0" presId="urn:microsoft.com/office/officeart/2008/layout/LinedList"/>
    <dgm:cxn modelId="{D25395DC-E272-4716-A68E-AEAF28F0EF9D}" type="presParOf" srcId="{2C98538B-030F-4BB9-A702-A4883E3DBB4B}" destId="{A70CCEA6-5560-4D82-B158-2910D4834AA1}" srcOrd="1" destOrd="0" presId="urn:microsoft.com/office/officeart/2008/layout/LinedList"/>
    <dgm:cxn modelId="{80AE4328-9CB8-48E8-AAD1-D7234DD73878}" type="presParOf" srcId="{2C98538B-030F-4BB9-A702-A4883E3DBB4B}" destId="{4B54DF59-958A-4AB1-A3EE-A1F427D1B1F0}" srcOrd="2" destOrd="0" presId="urn:microsoft.com/office/officeart/2008/layout/LinedList"/>
    <dgm:cxn modelId="{C46A316D-F64B-475A-A23A-293596213B1F}" type="presParOf" srcId="{28D3F094-EE04-4922-A40A-382F14F46378}" destId="{B66C0030-2F09-4011-9433-EE04FFBFD25F}" srcOrd="11" destOrd="0" presId="urn:microsoft.com/office/officeart/2008/layout/LinedList"/>
    <dgm:cxn modelId="{DBAEFBBA-9356-407E-B91A-8218371309A2}" type="presParOf" srcId="{28D3F094-EE04-4922-A40A-382F14F46378}" destId="{C498D26A-A091-4CF2-9142-6E33EFD8588D}" srcOrd="12" destOrd="0" presId="urn:microsoft.com/office/officeart/2008/layout/LinedList"/>
    <dgm:cxn modelId="{802CC46A-082E-4636-8535-36F7DC26D07B}" type="presParOf" srcId="{28D3F094-EE04-4922-A40A-382F14F46378}" destId="{035B064C-ACD2-451E-A4D8-29FB87E16674}" srcOrd="13" destOrd="0" presId="urn:microsoft.com/office/officeart/2008/layout/LinedList"/>
    <dgm:cxn modelId="{B6C72EEF-C5FF-42BC-BD61-3A719B0C9AE7}" type="presParOf" srcId="{035B064C-ACD2-451E-A4D8-29FB87E16674}" destId="{49CBE701-F519-4DC2-8F38-BC56497BCB41}" srcOrd="0" destOrd="0" presId="urn:microsoft.com/office/officeart/2008/layout/LinedList"/>
    <dgm:cxn modelId="{9A3F98D5-8C56-4D5E-A40E-B9C8C07EF9C2}" type="presParOf" srcId="{035B064C-ACD2-451E-A4D8-29FB87E16674}" destId="{217305F0-3525-4C48-B5AF-A513067D4A0F}" srcOrd="1" destOrd="0" presId="urn:microsoft.com/office/officeart/2008/layout/LinedList"/>
    <dgm:cxn modelId="{CDEAA3A0-FFC8-4AEE-8333-00F677EC1527}" type="presParOf" srcId="{035B064C-ACD2-451E-A4D8-29FB87E16674}" destId="{28C8598E-B435-4C05-B445-E1FB74DE7BC1}" srcOrd="2" destOrd="0" presId="urn:microsoft.com/office/officeart/2008/layout/LinedList"/>
    <dgm:cxn modelId="{41D5087D-36C9-430B-9BB1-0B70407BBEAA}" type="presParOf" srcId="{28D3F094-EE04-4922-A40A-382F14F46378}" destId="{89DD0851-335E-4A3D-B13B-BA2304DAA722}" srcOrd="14" destOrd="0" presId="urn:microsoft.com/office/officeart/2008/layout/LinedList"/>
    <dgm:cxn modelId="{73579619-C95D-4929-A651-B00D723C7578}" type="presParOf" srcId="{28D3F094-EE04-4922-A40A-382F14F46378}" destId="{FEFB2E19-1A31-4B86-8A0E-0546B050C43D}" srcOrd="15" destOrd="0" presId="urn:microsoft.com/office/officeart/2008/layout/LinedList"/>
    <dgm:cxn modelId="{5F643F8A-5219-4303-9355-2C0B878D6208}" type="presParOf" srcId="{28D3F094-EE04-4922-A40A-382F14F46378}" destId="{591DF788-5D59-428E-892D-19674B17B28D}" srcOrd="16" destOrd="0" presId="urn:microsoft.com/office/officeart/2008/layout/LinedList"/>
    <dgm:cxn modelId="{767EC3D3-6E99-4773-A093-2336BF6F3EE8}" type="presParOf" srcId="{591DF788-5D59-428E-892D-19674B17B28D}" destId="{B342DB01-131C-43F4-8E2A-286D40BB0EAE}" srcOrd="0" destOrd="0" presId="urn:microsoft.com/office/officeart/2008/layout/LinedList"/>
    <dgm:cxn modelId="{E9F40AA4-CC4F-443F-939C-6B977D02878E}" type="presParOf" srcId="{591DF788-5D59-428E-892D-19674B17B28D}" destId="{AC2B4A98-67CE-4266-86DF-FF81D0C3810F}" srcOrd="1" destOrd="0" presId="urn:microsoft.com/office/officeart/2008/layout/LinedList"/>
    <dgm:cxn modelId="{5C07BC19-AEB0-4D86-BA26-4CDDD4D0C72C}" type="presParOf" srcId="{591DF788-5D59-428E-892D-19674B17B28D}" destId="{A91CDA44-4411-4104-B809-FB1D2C372F9A}" srcOrd="2" destOrd="0" presId="urn:microsoft.com/office/officeart/2008/layout/LinedList"/>
    <dgm:cxn modelId="{9EB27055-E5CE-4D22-8CBA-B893D54862E3}" type="presParOf" srcId="{28D3F094-EE04-4922-A40A-382F14F46378}" destId="{F64A64F9-FEB1-4D1D-AAA4-347723DC4175}" srcOrd="17" destOrd="0" presId="urn:microsoft.com/office/officeart/2008/layout/LinedList"/>
    <dgm:cxn modelId="{5359F480-1C13-445A-B46A-3E15D529C90B}" type="presParOf" srcId="{28D3F094-EE04-4922-A40A-382F14F46378}" destId="{30680C47-E015-410B-B5BB-F37F6F70C95C}" srcOrd="18" destOrd="0" presId="urn:microsoft.com/office/officeart/2008/layout/LinedList"/>
    <dgm:cxn modelId="{1B39568F-91C0-4BBD-95D6-85CA0548EA82}" type="presParOf" srcId="{3EFE0E79-9318-4B22-88DC-C70B7F0A8F69}" destId="{36CA7142-6427-472E-ABE9-51BB203829BB}" srcOrd="2" destOrd="0" presId="urn:microsoft.com/office/officeart/2008/layout/LinedList"/>
    <dgm:cxn modelId="{C9363443-DFF9-4533-BCC4-25834DE393D7}" type="presParOf" srcId="{3EFE0E79-9318-4B22-88DC-C70B7F0A8F69}" destId="{80473554-4916-458C-8FA9-7EC79E7341C2}" srcOrd="3" destOrd="0" presId="urn:microsoft.com/office/officeart/2008/layout/LinedList"/>
    <dgm:cxn modelId="{99A4724C-4579-4A9C-B2AB-B1DB0AD72A9F}" type="presParOf" srcId="{80473554-4916-458C-8FA9-7EC79E7341C2}" destId="{2C5787DE-909D-40EA-98F9-453082B3EE15}" srcOrd="0" destOrd="0" presId="urn:microsoft.com/office/officeart/2008/layout/LinedList"/>
    <dgm:cxn modelId="{5CFFEF53-A00F-4A81-AE46-3326FE03FCC2}" type="presParOf" srcId="{80473554-4916-458C-8FA9-7EC79E7341C2}" destId="{6B3D996B-1147-4985-BD74-FC6BB872018A}" srcOrd="1" destOrd="0" presId="urn:microsoft.com/office/officeart/2008/layout/LinedList"/>
    <dgm:cxn modelId="{1B623724-80C2-4BCF-B826-B4314BD122E3}" type="presParOf" srcId="{6B3D996B-1147-4985-BD74-FC6BB872018A}" destId="{FAD2A3EE-DAA8-45B0-B0C5-436FAEC1F853}" srcOrd="0" destOrd="0" presId="urn:microsoft.com/office/officeart/2008/layout/LinedList"/>
    <dgm:cxn modelId="{211E7171-D4D2-43C8-A010-7BE1A90CC33E}" type="presParOf" srcId="{6B3D996B-1147-4985-BD74-FC6BB872018A}" destId="{63567D27-D190-4729-B416-2EF11D6BE276}" srcOrd="1" destOrd="0" presId="urn:microsoft.com/office/officeart/2008/layout/LinedList"/>
    <dgm:cxn modelId="{2E6EAF4E-0B08-4F9F-95E2-DF3373CFA843}" type="presParOf" srcId="{63567D27-D190-4729-B416-2EF11D6BE276}" destId="{F1C56504-9036-4CF9-8E29-3F50638E742C}" srcOrd="0" destOrd="0" presId="urn:microsoft.com/office/officeart/2008/layout/LinedList"/>
    <dgm:cxn modelId="{A02B66A9-7B7A-42F3-924B-D9ADE4AA5F5F}" type="presParOf" srcId="{63567D27-D190-4729-B416-2EF11D6BE276}" destId="{2FA6329B-AFB0-48B9-9B80-79DEACAAEC93}" srcOrd="1" destOrd="0" presId="urn:microsoft.com/office/officeart/2008/layout/LinedList"/>
    <dgm:cxn modelId="{9252BEB8-5309-4BEA-9205-4C6B0F4FC7AD}" type="presParOf" srcId="{63567D27-D190-4729-B416-2EF11D6BE276}" destId="{43FECC81-A382-4262-A378-BECB91D9B080}" srcOrd="2" destOrd="0" presId="urn:microsoft.com/office/officeart/2008/layout/LinedList"/>
    <dgm:cxn modelId="{EC0BC0B8-C34B-4B34-BD02-55252252C50E}" type="presParOf" srcId="{6B3D996B-1147-4985-BD74-FC6BB872018A}" destId="{8C8DD92B-DA76-4B78-9782-DD9D05EFE615}" srcOrd="2" destOrd="0" presId="urn:microsoft.com/office/officeart/2008/layout/LinedList"/>
    <dgm:cxn modelId="{E7E12691-A882-484B-8FCB-251D69D6B46C}" type="presParOf" srcId="{6B3D996B-1147-4985-BD74-FC6BB872018A}" destId="{5F159384-7419-456D-88AF-7F1A4BFAE191}" srcOrd="3" destOrd="0" presId="urn:microsoft.com/office/officeart/2008/layout/LinedList"/>
    <dgm:cxn modelId="{142FA431-45B4-4CE8-BB34-616DE5D0F981}" type="presParOf" srcId="{6B3D996B-1147-4985-BD74-FC6BB872018A}" destId="{81F75B55-2A39-4BE2-96F3-9C172B101398}" srcOrd="4" destOrd="0" presId="urn:microsoft.com/office/officeart/2008/layout/LinedList"/>
    <dgm:cxn modelId="{DEFF77B4-3470-41C7-8245-1714566838CF}" type="presParOf" srcId="{81F75B55-2A39-4BE2-96F3-9C172B101398}" destId="{CD4A7AA0-E825-4C9F-B5DF-E2C07C56743A}" srcOrd="0" destOrd="0" presId="urn:microsoft.com/office/officeart/2008/layout/LinedList"/>
    <dgm:cxn modelId="{F1402661-9801-4F81-856C-93309C7B5C6D}" type="presParOf" srcId="{81F75B55-2A39-4BE2-96F3-9C172B101398}" destId="{D02467C2-5B4C-4DFB-9221-8684C218448F}" srcOrd="1" destOrd="0" presId="urn:microsoft.com/office/officeart/2008/layout/LinedList"/>
    <dgm:cxn modelId="{4AF21A0F-AF32-4D44-8FE3-26F5DA119163}" type="presParOf" srcId="{81F75B55-2A39-4BE2-96F3-9C172B101398}" destId="{19A0C39B-1DB4-4CC9-8380-DDC78DEA1091}" srcOrd="2" destOrd="0" presId="urn:microsoft.com/office/officeart/2008/layout/LinedList"/>
    <dgm:cxn modelId="{312D4856-A602-4DED-B91A-1000DA14FC5A}" type="presParOf" srcId="{6B3D996B-1147-4985-BD74-FC6BB872018A}" destId="{5D6E4518-49C5-4474-9B81-4EB1C6B5508D}" srcOrd="5" destOrd="0" presId="urn:microsoft.com/office/officeart/2008/layout/LinedList"/>
    <dgm:cxn modelId="{AE436BD5-02A8-4199-807C-81028DB0D6AF}" type="presParOf" srcId="{6B3D996B-1147-4985-BD74-FC6BB872018A}" destId="{F9B762A9-9E8A-4593-BB25-751EF2D7DB3A}" srcOrd="6" destOrd="0" presId="urn:microsoft.com/office/officeart/2008/layout/LinedList"/>
    <dgm:cxn modelId="{0DC16CC5-A982-4928-B374-21564537B793}" type="presParOf" srcId="{6B3D996B-1147-4985-BD74-FC6BB872018A}" destId="{A0A5AC38-54F0-4DC8-BBDE-DF44B0EB6E91}" srcOrd="7" destOrd="0" presId="urn:microsoft.com/office/officeart/2008/layout/LinedList"/>
    <dgm:cxn modelId="{BE8E87A9-955C-4347-B970-19E8CFE063DD}" type="presParOf" srcId="{A0A5AC38-54F0-4DC8-BBDE-DF44B0EB6E91}" destId="{DC12B994-8F1E-4F39-A5AF-2DA8B854BC12}" srcOrd="0" destOrd="0" presId="urn:microsoft.com/office/officeart/2008/layout/LinedList"/>
    <dgm:cxn modelId="{18FA57AF-BDC2-4934-8E02-2C7AB61783A9}" type="presParOf" srcId="{A0A5AC38-54F0-4DC8-BBDE-DF44B0EB6E91}" destId="{2F46038A-011E-45D5-8BB8-54A9774F0F00}" srcOrd="1" destOrd="0" presId="urn:microsoft.com/office/officeart/2008/layout/LinedList"/>
    <dgm:cxn modelId="{9AC79602-8946-47DC-8392-B6FE615925D8}" type="presParOf" srcId="{A0A5AC38-54F0-4DC8-BBDE-DF44B0EB6E91}" destId="{B43EEDB4-8755-437E-843D-70042096CB81}" srcOrd="2" destOrd="0" presId="urn:microsoft.com/office/officeart/2008/layout/LinedList"/>
    <dgm:cxn modelId="{3D8E5A4A-1757-478E-9D51-11FFCDD1974A}" type="presParOf" srcId="{6B3D996B-1147-4985-BD74-FC6BB872018A}" destId="{47FE292F-54D6-4680-A450-0D3175544AFE}" srcOrd="8" destOrd="0" presId="urn:microsoft.com/office/officeart/2008/layout/LinedList"/>
    <dgm:cxn modelId="{23932EBC-8E7D-4143-A6C3-297FFB9D344D}" type="presParOf" srcId="{6B3D996B-1147-4985-BD74-FC6BB872018A}" destId="{ED436FCC-D015-48C8-83F5-526BBFB60A7C}" srcOrd="9" destOrd="0" presId="urn:microsoft.com/office/officeart/2008/layout/LinedList"/>
    <dgm:cxn modelId="{9B3E146B-C0A7-454D-B14C-E87F841C6019}" type="presParOf" srcId="{6B3D996B-1147-4985-BD74-FC6BB872018A}" destId="{2719D927-6FFB-4E90-B588-4EBB1CCD04CC}" srcOrd="10" destOrd="0" presId="urn:microsoft.com/office/officeart/2008/layout/LinedList"/>
    <dgm:cxn modelId="{79564BC5-F7F4-4867-BCEA-FF836FC6FB04}" type="presParOf" srcId="{2719D927-6FFB-4E90-B588-4EBB1CCD04CC}" destId="{C443D332-6809-43AA-B948-3E863FFA87FC}" srcOrd="0" destOrd="0" presId="urn:microsoft.com/office/officeart/2008/layout/LinedList"/>
    <dgm:cxn modelId="{6B098935-F66D-48CA-AF10-C75F92DE7FA5}" type="presParOf" srcId="{2719D927-6FFB-4E90-B588-4EBB1CCD04CC}" destId="{97E4C614-664B-4E03-8F5C-CB6C67B4D24F}" srcOrd="1" destOrd="0" presId="urn:microsoft.com/office/officeart/2008/layout/LinedList"/>
    <dgm:cxn modelId="{6B5F277C-0760-4B61-99FF-C4F70B1E82E6}" type="presParOf" srcId="{2719D927-6FFB-4E90-B588-4EBB1CCD04CC}" destId="{480195E2-3C08-423E-8B74-80695B4F9B91}" srcOrd="2" destOrd="0" presId="urn:microsoft.com/office/officeart/2008/layout/LinedList"/>
    <dgm:cxn modelId="{F65C5663-1AAB-42EF-BA0B-5952FFACCA3D}" type="presParOf" srcId="{6B3D996B-1147-4985-BD74-FC6BB872018A}" destId="{C2318564-A107-454E-A71A-876AD65B8617}" srcOrd="11" destOrd="0" presId="urn:microsoft.com/office/officeart/2008/layout/LinedList"/>
    <dgm:cxn modelId="{4D714F0A-3F7C-4089-A131-B80E51136549}" type="presParOf" srcId="{6B3D996B-1147-4985-BD74-FC6BB872018A}" destId="{5D77E4EB-B662-4D2C-8FE5-E39ECBC0C089}" srcOrd="12" destOrd="0" presId="urn:microsoft.com/office/officeart/2008/layout/LinedList"/>
    <dgm:cxn modelId="{3832514C-47DF-4ADD-BC14-1E7D94BE3D85}" type="presParOf" srcId="{6B3D996B-1147-4985-BD74-FC6BB872018A}" destId="{C27465E1-CBDC-4EFF-ADDB-D08D0D420807}" srcOrd="13" destOrd="0" presId="urn:microsoft.com/office/officeart/2008/layout/LinedList"/>
    <dgm:cxn modelId="{0D726F1B-8981-4A7A-A02D-EE7CA5C41251}" type="presParOf" srcId="{C27465E1-CBDC-4EFF-ADDB-D08D0D420807}" destId="{E315FB46-A62F-44E9-8A57-3172BFF2217E}" srcOrd="0" destOrd="0" presId="urn:microsoft.com/office/officeart/2008/layout/LinedList"/>
    <dgm:cxn modelId="{A4CFF68B-32C3-4CCF-B96D-48911012D45E}" type="presParOf" srcId="{C27465E1-CBDC-4EFF-ADDB-D08D0D420807}" destId="{0B93E9F1-111A-4781-B04E-E13322762B93}" srcOrd="1" destOrd="0" presId="urn:microsoft.com/office/officeart/2008/layout/LinedList"/>
    <dgm:cxn modelId="{0D0C21D7-EA94-410C-9011-7352B73A68F5}" type="presParOf" srcId="{C27465E1-CBDC-4EFF-ADDB-D08D0D420807}" destId="{6CC5E20F-0B2F-4D4C-A496-08D002D00813}" srcOrd="2" destOrd="0" presId="urn:microsoft.com/office/officeart/2008/layout/LinedList"/>
    <dgm:cxn modelId="{75814391-09FA-4C5C-BB79-7B79A6872028}" type="presParOf" srcId="{6B3D996B-1147-4985-BD74-FC6BB872018A}" destId="{E30CF206-1B91-410D-9C6D-89C524B318D6}" srcOrd="14" destOrd="0" presId="urn:microsoft.com/office/officeart/2008/layout/LinedList"/>
    <dgm:cxn modelId="{583D713E-42BB-4765-8219-334FBCA6C560}" type="presParOf" srcId="{6B3D996B-1147-4985-BD74-FC6BB872018A}" destId="{31472F93-F8ED-490B-A13D-1F872EB1A139}" srcOrd="15" destOrd="0" presId="urn:microsoft.com/office/officeart/2008/layout/LinedList"/>
    <dgm:cxn modelId="{E0EB2F2F-9DDA-4B8E-98AE-FCCF59384C9B}" type="presParOf" srcId="{6B3D996B-1147-4985-BD74-FC6BB872018A}" destId="{5DAF028F-7536-4113-9807-6E5912AD3C45}" srcOrd="16" destOrd="0" presId="urn:microsoft.com/office/officeart/2008/layout/LinedList"/>
    <dgm:cxn modelId="{A4C51612-73C0-4567-BE0B-F2F00B667FA0}" type="presParOf" srcId="{5DAF028F-7536-4113-9807-6E5912AD3C45}" destId="{AE52588D-51B2-407C-BD47-92DC3B78AD5C}" srcOrd="0" destOrd="0" presId="urn:microsoft.com/office/officeart/2008/layout/LinedList"/>
    <dgm:cxn modelId="{654EA367-C0F2-4A7E-B92B-DED42B80A6D5}" type="presParOf" srcId="{5DAF028F-7536-4113-9807-6E5912AD3C45}" destId="{B49FC4BD-20D7-44BD-A750-5E00C3247A22}" srcOrd="1" destOrd="0" presId="urn:microsoft.com/office/officeart/2008/layout/LinedList"/>
    <dgm:cxn modelId="{C735D05F-CAEE-4C84-BCA2-38DF79E886A4}" type="presParOf" srcId="{5DAF028F-7536-4113-9807-6E5912AD3C45}" destId="{5954AD2E-2ECF-425B-A920-8ACBFB0893FE}" srcOrd="2" destOrd="0" presId="urn:microsoft.com/office/officeart/2008/layout/LinedList"/>
    <dgm:cxn modelId="{D11EB14F-3A85-46AA-BF0A-7CEBAFAD695F}" type="presParOf" srcId="{6B3D996B-1147-4985-BD74-FC6BB872018A}" destId="{D178530A-4592-470D-9730-11D088067461}" srcOrd="17" destOrd="0" presId="urn:microsoft.com/office/officeart/2008/layout/LinedList"/>
    <dgm:cxn modelId="{06C5F93A-7858-424D-B87C-192DA1FBB1BD}" type="presParOf" srcId="{6B3D996B-1147-4985-BD74-FC6BB872018A}" destId="{4ACFD81F-3255-419E-B230-3F1594B6A349}" srcOrd="18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BA9C4A0-88C2-4EE1-9107-5974AEA063F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6264264-DE35-4B97-B8CD-322875774C91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1B4089"/>
              </a:solidFill>
            </a:rPr>
            <a:t>Область научных знаний: 3. Медицинские науки</a:t>
          </a:r>
          <a:endParaRPr lang="ru-RU" sz="1600" b="1" dirty="0">
            <a:solidFill>
              <a:srgbClr val="1B4089"/>
            </a:solidFill>
          </a:endParaRPr>
        </a:p>
      </dgm:t>
    </dgm:pt>
    <dgm:pt modelId="{1E152523-E86C-488D-A1AB-32641459CECE}" type="parTrans" cxnId="{F7FAC525-AC7F-44C6-91F6-B373A2B74CEB}">
      <dgm:prSet/>
      <dgm:spPr/>
      <dgm:t>
        <a:bodyPr/>
        <a:lstStyle/>
        <a:p>
          <a:endParaRPr lang="ru-RU" sz="1600" b="1">
            <a:solidFill>
              <a:srgbClr val="1B4089"/>
            </a:solidFill>
          </a:endParaRPr>
        </a:p>
      </dgm:t>
    </dgm:pt>
    <dgm:pt modelId="{85C35F3F-02DE-41C3-8D4B-421D022DB9BD}" type="sibTrans" cxnId="{F7FAC525-AC7F-44C6-91F6-B373A2B74CEB}">
      <dgm:prSet/>
      <dgm:spPr/>
      <dgm:t>
        <a:bodyPr/>
        <a:lstStyle/>
        <a:p>
          <a:endParaRPr lang="ru-RU" sz="1600" b="1">
            <a:solidFill>
              <a:srgbClr val="1B4089"/>
            </a:solidFill>
          </a:endParaRPr>
        </a:p>
      </dgm:t>
    </dgm:pt>
    <dgm:pt modelId="{945B7581-0CE0-4BB1-8304-B1F63F408A64}">
      <dgm:prSet phldrT="[Текст]" custT="1"/>
      <dgm:spPr/>
      <dgm:t>
        <a:bodyPr/>
        <a:lstStyle/>
        <a:p>
          <a:r>
            <a:rPr lang="ru-RU" sz="1600" b="1" smtClean="0">
              <a:solidFill>
                <a:srgbClr val="1B4089"/>
              </a:solidFill>
            </a:rPr>
            <a:t>Направление науки: 3.1. Физиологические науки</a:t>
          </a:r>
          <a:endParaRPr lang="ru-RU" sz="1600" b="1" dirty="0">
            <a:solidFill>
              <a:srgbClr val="1B4089"/>
            </a:solidFill>
          </a:endParaRPr>
        </a:p>
      </dgm:t>
    </dgm:pt>
    <dgm:pt modelId="{DF769FAD-E853-410B-8639-183D992CADC8}" type="parTrans" cxnId="{BC6CF270-3FE4-484A-A22D-F4E6A496C3A8}">
      <dgm:prSet/>
      <dgm:spPr/>
      <dgm:t>
        <a:bodyPr/>
        <a:lstStyle/>
        <a:p>
          <a:endParaRPr lang="ru-RU" sz="1600" b="1">
            <a:solidFill>
              <a:srgbClr val="1B4089"/>
            </a:solidFill>
          </a:endParaRPr>
        </a:p>
      </dgm:t>
    </dgm:pt>
    <dgm:pt modelId="{589C7DD5-887F-465C-8E79-049E2F1F052E}" type="sibTrans" cxnId="{BC6CF270-3FE4-484A-A22D-F4E6A496C3A8}">
      <dgm:prSet/>
      <dgm:spPr/>
      <dgm:t>
        <a:bodyPr/>
        <a:lstStyle/>
        <a:p>
          <a:endParaRPr lang="ru-RU" sz="1600" b="1">
            <a:solidFill>
              <a:srgbClr val="1B4089"/>
            </a:solidFill>
          </a:endParaRPr>
        </a:p>
      </dgm:t>
    </dgm:pt>
    <dgm:pt modelId="{FE00EE0D-9F46-40FE-93C0-AD9D97C44903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1B4089"/>
              </a:solidFill>
            </a:rPr>
            <a:t>Направление науки: 3.2. Медико-биологические науки</a:t>
          </a:r>
          <a:endParaRPr lang="ru-RU" sz="1600" b="1" dirty="0">
            <a:solidFill>
              <a:srgbClr val="1B4089"/>
            </a:solidFill>
          </a:endParaRPr>
        </a:p>
      </dgm:t>
    </dgm:pt>
    <dgm:pt modelId="{5FFD1CBA-8AF9-4CB0-8DD0-287AE941C39F}" type="parTrans" cxnId="{68BDA58A-8413-44DA-AD7C-686F0F0CFBCB}">
      <dgm:prSet/>
      <dgm:spPr/>
      <dgm:t>
        <a:bodyPr/>
        <a:lstStyle/>
        <a:p>
          <a:endParaRPr lang="ru-RU" sz="1600" b="1">
            <a:solidFill>
              <a:srgbClr val="1B4089"/>
            </a:solidFill>
          </a:endParaRPr>
        </a:p>
      </dgm:t>
    </dgm:pt>
    <dgm:pt modelId="{74F519FF-A03B-4A6D-96AA-AE8C014FCFA7}" type="sibTrans" cxnId="{68BDA58A-8413-44DA-AD7C-686F0F0CFBCB}">
      <dgm:prSet/>
      <dgm:spPr/>
      <dgm:t>
        <a:bodyPr/>
        <a:lstStyle/>
        <a:p>
          <a:endParaRPr lang="ru-RU" sz="1600" b="1">
            <a:solidFill>
              <a:srgbClr val="1B4089"/>
            </a:solidFill>
          </a:endParaRPr>
        </a:p>
      </dgm:t>
    </dgm:pt>
    <dgm:pt modelId="{3EF37870-3DAA-4117-BE95-891924222B13}">
      <dgm:prSet phldrT="[Текст]" custT="1"/>
      <dgm:spPr/>
      <dgm:t>
        <a:bodyPr/>
        <a:lstStyle/>
        <a:p>
          <a:r>
            <a:rPr lang="ru-RU" sz="1600" b="1" smtClean="0">
              <a:solidFill>
                <a:srgbClr val="1B4089"/>
              </a:solidFill>
            </a:rPr>
            <a:t>Направление науки: 3.3. Клиническая медицина</a:t>
          </a:r>
          <a:endParaRPr lang="ru-RU" sz="1600" b="1" dirty="0">
            <a:solidFill>
              <a:srgbClr val="1B4089"/>
            </a:solidFill>
          </a:endParaRPr>
        </a:p>
      </dgm:t>
    </dgm:pt>
    <dgm:pt modelId="{1B0E5158-6C10-42B8-B8BE-D2E51B7EBB0C}" type="parTrans" cxnId="{552B6B43-5D27-436C-8C35-1E1D7497131A}">
      <dgm:prSet/>
      <dgm:spPr/>
      <dgm:t>
        <a:bodyPr/>
        <a:lstStyle/>
        <a:p>
          <a:endParaRPr lang="ru-RU" sz="1600" b="1">
            <a:solidFill>
              <a:srgbClr val="1B4089"/>
            </a:solidFill>
          </a:endParaRPr>
        </a:p>
      </dgm:t>
    </dgm:pt>
    <dgm:pt modelId="{D33E202B-D34D-4378-B687-A58E5B6DABBF}" type="sibTrans" cxnId="{552B6B43-5D27-436C-8C35-1E1D7497131A}">
      <dgm:prSet/>
      <dgm:spPr/>
      <dgm:t>
        <a:bodyPr/>
        <a:lstStyle/>
        <a:p>
          <a:endParaRPr lang="ru-RU" sz="1600" b="1">
            <a:solidFill>
              <a:srgbClr val="1B4089"/>
            </a:solidFill>
          </a:endParaRPr>
        </a:p>
      </dgm:t>
    </dgm:pt>
    <dgm:pt modelId="{91FF0589-FD62-400F-957B-8AA8830D34BD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1B4089"/>
              </a:solidFill>
            </a:rPr>
            <a:t>Направление науки: 3.4. Профилактическая медицина</a:t>
          </a:r>
          <a:endParaRPr lang="ru-RU" sz="1600" b="1" dirty="0">
            <a:solidFill>
              <a:srgbClr val="1B4089"/>
            </a:solidFill>
          </a:endParaRPr>
        </a:p>
      </dgm:t>
    </dgm:pt>
    <dgm:pt modelId="{E228BBE7-E832-4928-8569-8EA0138976F0}" type="parTrans" cxnId="{892B33B1-C01A-47C3-8C2E-5C5F381448F9}">
      <dgm:prSet/>
      <dgm:spPr/>
      <dgm:t>
        <a:bodyPr/>
        <a:lstStyle/>
        <a:p>
          <a:endParaRPr lang="ru-RU" sz="1600" b="1">
            <a:solidFill>
              <a:srgbClr val="1B4089"/>
            </a:solidFill>
          </a:endParaRPr>
        </a:p>
      </dgm:t>
    </dgm:pt>
    <dgm:pt modelId="{727EA48A-DC34-4BF8-9F26-43823024E49E}" type="sibTrans" cxnId="{892B33B1-C01A-47C3-8C2E-5C5F381448F9}">
      <dgm:prSet/>
      <dgm:spPr/>
      <dgm:t>
        <a:bodyPr/>
        <a:lstStyle/>
        <a:p>
          <a:endParaRPr lang="ru-RU" sz="1600" b="1">
            <a:solidFill>
              <a:srgbClr val="1B4089"/>
            </a:solidFill>
          </a:endParaRPr>
        </a:p>
      </dgm:t>
    </dgm:pt>
    <dgm:pt modelId="{BED2E8DE-663F-48AF-A3AE-7D84340F92B0}">
      <dgm:prSet phldrT="[Текст]" custT="1"/>
      <dgm:spPr/>
      <dgm:t>
        <a:bodyPr/>
        <a:lstStyle/>
        <a:p>
          <a:r>
            <a:rPr lang="ru-RU" sz="1600" b="1" smtClean="0">
              <a:solidFill>
                <a:srgbClr val="1B4089"/>
              </a:solidFill>
            </a:rPr>
            <a:t>Область научных знаний: 4. Сельскохозяйственные науки</a:t>
          </a:r>
          <a:endParaRPr lang="ru-RU" sz="1600" b="1" dirty="0">
            <a:solidFill>
              <a:srgbClr val="1B4089"/>
            </a:solidFill>
          </a:endParaRPr>
        </a:p>
      </dgm:t>
    </dgm:pt>
    <dgm:pt modelId="{D3EA4274-73F8-4AEB-AB25-BA485DCE8F1E}" type="parTrans" cxnId="{2F70C774-B92A-4F1E-8A01-A07B51AD831E}">
      <dgm:prSet/>
      <dgm:spPr/>
      <dgm:t>
        <a:bodyPr/>
        <a:lstStyle/>
        <a:p>
          <a:endParaRPr lang="ru-RU" sz="1600" b="1">
            <a:solidFill>
              <a:srgbClr val="1B4089"/>
            </a:solidFill>
          </a:endParaRPr>
        </a:p>
      </dgm:t>
    </dgm:pt>
    <dgm:pt modelId="{B1517D60-D219-4D4D-842E-6F44CBF8D9CD}" type="sibTrans" cxnId="{2F70C774-B92A-4F1E-8A01-A07B51AD831E}">
      <dgm:prSet/>
      <dgm:spPr/>
      <dgm:t>
        <a:bodyPr/>
        <a:lstStyle/>
        <a:p>
          <a:endParaRPr lang="ru-RU" sz="1600" b="1">
            <a:solidFill>
              <a:srgbClr val="1B4089"/>
            </a:solidFill>
          </a:endParaRPr>
        </a:p>
      </dgm:t>
    </dgm:pt>
    <dgm:pt modelId="{973B48F9-AE4E-4399-8CF1-5420800A57F4}">
      <dgm:prSet phldrT="[Текст]" custT="1"/>
      <dgm:spPr/>
      <dgm:t>
        <a:bodyPr/>
        <a:lstStyle/>
        <a:p>
          <a:r>
            <a:rPr lang="ru-RU" sz="1600" b="1" smtClean="0">
              <a:solidFill>
                <a:srgbClr val="1B4089"/>
              </a:solidFill>
            </a:rPr>
            <a:t>Направление науки: 4.3. Ветеринарные науки</a:t>
          </a:r>
          <a:endParaRPr lang="ru-RU" sz="1600" b="1" dirty="0">
            <a:solidFill>
              <a:srgbClr val="1B4089"/>
            </a:solidFill>
          </a:endParaRPr>
        </a:p>
      </dgm:t>
    </dgm:pt>
    <dgm:pt modelId="{5AA4224D-9A5F-453E-B665-BA4E4CB68C85}" type="parTrans" cxnId="{C026E1DE-E336-4400-B216-1154E5A4A854}">
      <dgm:prSet/>
      <dgm:spPr/>
      <dgm:t>
        <a:bodyPr/>
        <a:lstStyle/>
        <a:p>
          <a:endParaRPr lang="ru-RU" sz="1600" b="1">
            <a:solidFill>
              <a:srgbClr val="1B4089"/>
            </a:solidFill>
          </a:endParaRPr>
        </a:p>
      </dgm:t>
    </dgm:pt>
    <dgm:pt modelId="{EF363563-8F09-4E0B-AB7C-743A5A6630E9}" type="sibTrans" cxnId="{C026E1DE-E336-4400-B216-1154E5A4A854}">
      <dgm:prSet/>
      <dgm:spPr/>
      <dgm:t>
        <a:bodyPr/>
        <a:lstStyle/>
        <a:p>
          <a:endParaRPr lang="ru-RU" sz="1600" b="1">
            <a:solidFill>
              <a:srgbClr val="1B4089"/>
            </a:solidFill>
          </a:endParaRPr>
        </a:p>
      </dgm:t>
    </dgm:pt>
    <dgm:pt modelId="{745050A3-2907-4B52-B660-5545E80FDAF1}">
      <dgm:prSet phldrT="[Текст]" custT="1"/>
      <dgm:spPr/>
      <dgm:t>
        <a:bodyPr/>
        <a:lstStyle/>
        <a:p>
          <a:r>
            <a:rPr lang="ru-RU" sz="1600" b="1" smtClean="0">
              <a:solidFill>
                <a:srgbClr val="1B4089"/>
              </a:solidFill>
            </a:rPr>
            <a:t>Направление науки: 4.1. Сельское хозяйство, лесное хозяйство, рыбное хозяйство</a:t>
          </a:r>
          <a:endParaRPr lang="ru-RU" sz="1600" b="1" dirty="0">
            <a:solidFill>
              <a:srgbClr val="1B4089"/>
            </a:solidFill>
          </a:endParaRPr>
        </a:p>
      </dgm:t>
    </dgm:pt>
    <dgm:pt modelId="{999440D5-094D-4B80-9883-18F917D64392}" type="parTrans" cxnId="{3C65422E-4106-4BB5-9423-98E726DCFDF3}">
      <dgm:prSet/>
      <dgm:spPr/>
      <dgm:t>
        <a:bodyPr/>
        <a:lstStyle/>
        <a:p>
          <a:endParaRPr lang="ru-RU" sz="1600" b="1">
            <a:solidFill>
              <a:srgbClr val="1B4089"/>
            </a:solidFill>
          </a:endParaRPr>
        </a:p>
      </dgm:t>
    </dgm:pt>
    <dgm:pt modelId="{92762895-28F4-4131-80B4-22891EE9D4BC}" type="sibTrans" cxnId="{3C65422E-4106-4BB5-9423-98E726DCFDF3}">
      <dgm:prSet/>
      <dgm:spPr/>
      <dgm:t>
        <a:bodyPr/>
        <a:lstStyle/>
        <a:p>
          <a:endParaRPr lang="ru-RU" sz="1600" b="1">
            <a:solidFill>
              <a:srgbClr val="1B4089"/>
            </a:solidFill>
          </a:endParaRPr>
        </a:p>
      </dgm:t>
    </dgm:pt>
    <dgm:pt modelId="{739A8781-7A67-4442-846B-11E179E050B4}">
      <dgm:prSet phldrT="[Текст]" custT="1"/>
      <dgm:spPr/>
      <dgm:t>
        <a:bodyPr/>
        <a:lstStyle/>
        <a:p>
          <a:r>
            <a:rPr lang="ru-RU" sz="1600" b="1" smtClean="0">
              <a:solidFill>
                <a:srgbClr val="1B4089"/>
              </a:solidFill>
            </a:rPr>
            <a:t>Направление науки: 4.2.  Животноводство и молочное дело</a:t>
          </a:r>
          <a:endParaRPr lang="ru-RU" sz="1600" b="1" dirty="0">
            <a:solidFill>
              <a:srgbClr val="1B4089"/>
            </a:solidFill>
          </a:endParaRPr>
        </a:p>
      </dgm:t>
    </dgm:pt>
    <dgm:pt modelId="{B68E8AFD-CA13-4F0E-87AC-73E9B8EAE2E7}" type="parTrans" cxnId="{262F3D8E-4874-4234-8C20-28C4E22F3119}">
      <dgm:prSet/>
      <dgm:spPr/>
      <dgm:t>
        <a:bodyPr/>
        <a:lstStyle/>
        <a:p>
          <a:endParaRPr lang="ru-RU" sz="1600" b="1">
            <a:solidFill>
              <a:srgbClr val="1B4089"/>
            </a:solidFill>
          </a:endParaRPr>
        </a:p>
      </dgm:t>
    </dgm:pt>
    <dgm:pt modelId="{A5CEF717-703B-4DA5-98F4-D76EE784B4F3}" type="sibTrans" cxnId="{262F3D8E-4874-4234-8C20-28C4E22F3119}">
      <dgm:prSet/>
      <dgm:spPr/>
      <dgm:t>
        <a:bodyPr/>
        <a:lstStyle/>
        <a:p>
          <a:endParaRPr lang="ru-RU" sz="1600" b="1">
            <a:solidFill>
              <a:srgbClr val="1B4089"/>
            </a:solidFill>
          </a:endParaRPr>
        </a:p>
      </dgm:t>
    </dgm:pt>
    <dgm:pt modelId="{24056D91-9C02-4606-B563-B0F0F0D2DC92}">
      <dgm:prSet phldrT="[Текст]" custT="1"/>
      <dgm:spPr/>
      <dgm:t>
        <a:bodyPr/>
        <a:lstStyle/>
        <a:p>
          <a:r>
            <a:rPr lang="ru-RU" sz="1600" b="1" smtClean="0">
              <a:solidFill>
                <a:srgbClr val="1B4089"/>
              </a:solidFill>
            </a:rPr>
            <a:t>Направление науки: 4.4. Сельскохозяйственные биотехнологии</a:t>
          </a:r>
          <a:endParaRPr lang="ru-RU" sz="1600" b="1" dirty="0">
            <a:solidFill>
              <a:srgbClr val="1B4089"/>
            </a:solidFill>
          </a:endParaRPr>
        </a:p>
      </dgm:t>
    </dgm:pt>
    <dgm:pt modelId="{EB7F0054-22AD-4454-9821-9DD4F332E957}" type="parTrans" cxnId="{3676A3D7-6FC8-46C5-8767-29D78431864B}">
      <dgm:prSet/>
      <dgm:spPr/>
      <dgm:t>
        <a:bodyPr/>
        <a:lstStyle/>
        <a:p>
          <a:endParaRPr lang="ru-RU" sz="1600" b="1">
            <a:solidFill>
              <a:srgbClr val="1B4089"/>
            </a:solidFill>
          </a:endParaRPr>
        </a:p>
      </dgm:t>
    </dgm:pt>
    <dgm:pt modelId="{B6F05E8E-60F1-418D-AF2F-34060EF4E1DE}" type="sibTrans" cxnId="{3676A3D7-6FC8-46C5-8767-29D78431864B}">
      <dgm:prSet/>
      <dgm:spPr/>
      <dgm:t>
        <a:bodyPr/>
        <a:lstStyle/>
        <a:p>
          <a:endParaRPr lang="ru-RU" sz="1600" b="1">
            <a:solidFill>
              <a:srgbClr val="1B4089"/>
            </a:solidFill>
          </a:endParaRPr>
        </a:p>
      </dgm:t>
    </dgm:pt>
    <dgm:pt modelId="{3EFE0E79-9318-4B22-88DC-C70B7F0A8F69}" type="pres">
      <dgm:prSet presAssocID="{4BA9C4A0-88C2-4EE1-9107-5974AEA063F2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588C94B9-200C-4320-BAE9-FB545A772EE0}" type="pres">
      <dgm:prSet presAssocID="{46264264-DE35-4B97-B8CD-322875774C91}" presName="thickLine" presStyleLbl="alignNode1" presStyleIdx="0" presStyleCnt="2"/>
      <dgm:spPr/>
    </dgm:pt>
    <dgm:pt modelId="{9DA5DC3F-2FAF-4231-9F56-566E76921F30}" type="pres">
      <dgm:prSet presAssocID="{46264264-DE35-4B97-B8CD-322875774C91}" presName="horz1" presStyleCnt="0"/>
      <dgm:spPr/>
    </dgm:pt>
    <dgm:pt modelId="{57FD0409-4C01-4AE9-AEBC-B820ECD62038}" type="pres">
      <dgm:prSet presAssocID="{46264264-DE35-4B97-B8CD-322875774C91}" presName="tx1" presStyleLbl="revTx" presStyleIdx="0" presStyleCnt="10"/>
      <dgm:spPr/>
      <dgm:t>
        <a:bodyPr/>
        <a:lstStyle/>
        <a:p>
          <a:endParaRPr lang="ru-RU"/>
        </a:p>
      </dgm:t>
    </dgm:pt>
    <dgm:pt modelId="{28D3F094-EE04-4922-A40A-382F14F46378}" type="pres">
      <dgm:prSet presAssocID="{46264264-DE35-4B97-B8CD-322875774C91}" presName="vert1" presStyleCnt="0"/>
      <dgm:spPr/>
    </dgm:pt>
    <dgm:pt modelId="{4936EDE0-521F-4464-BEAC-21DBB23C51B0}" type="pres">
      <dgm:prSet presAssocID="{945B7581-0CE0-4BB1-8304-B1F63F408A64}" presName="vertSpace2a" presStyleCnt="0"/>
      <dgm:spPr/>
    </dgm:pt>
    <dgm:pt modelId="{2D01F4B2-7E23-4374-9F65-27A313CF8D97}" type="pres">
      <dgm:prSet presAssocID="{945B7581-0CE0-4BB1-8304-B1F63F408A64}" presName="horz2" presStyleCnt="0"/>
      <dgm:spPr/>
    </dgm:pt>
    <dgm:pt modelId="{579CF507-D79B-4B03-9364-1EA39618A604}" type="pres">
      <dgm:prSet presAssocID="{945B7581-0CE0-4BB1-8304-B1F63F408A64}" presName="horzSpace2" presStyleCnt="0"/>
      <dgm:spPr/>
    </dgm:pt>
    <dgm:pt modelId="{23D540FB-EA12-4EE6-9477-7F63BF0F5769}" type="pres">
      <dgm:prSet presAssocID="{945B7581-0CE0-4BB1-8304-B1F63F408A64}" presName="tx2" presStyleLbl="revTx" presStyleIdx="1" presStyleCnt="10"/>
      <dgm:spPr/>
      <dgm:t>
        <a:bodyPr/>
        <a:lstStyle/>
        <a:p>
          <a:endParaRPr lang="ru-RU"/>
        </a:p>
      </dgm:t>
    </dgm:pt>
    <dgm:pt modelId="{BF601F41-13DE-4157-A973-3F1DE8521E36}" type="pres">
      <dgm:prSet presAssocID="{945B7581-0CE0-4BB1-8304-B1F63F408A64}" presName="vert2" presStyleCnt="0"/>
      <dgm:spPr/>
    </dgm:pt>
    <dgm:pt modelId="{80176BFB-C793-4E51-9820-7F61DBBC19E2}" type="pres">
      <dgm:prSet presAssocID="{945B7581-0CE0-4BB1-8304-B1F63F408A64}" presName="thinLine2b" presStyleLbl="callout" presStyleIdx="0" presStyleCnt="8"/>
      <dgm:spPr/>
    </dgm:pt>
    <dgm:pt modelId="{92F81CDC-D0E2-4881-B028-D117C843033A}" type="pres">
      <dgm:prSet presAssocID="{945B7581-0CE0-4BB1-8304-B1F63F408A64}" presName="vertSpace2b" presStyleCnt="0"/>
      <dgm:spPr/>
    </dgm:pt>
    <dgm:pt modelId="{4FBF9AF5-19E0-4CF7-94C0-A07B7642A9CE}" type="pres">
      <dgm:prSet presAssocID="{FE00EE0D-9F46-40FE-93C0-AD9D97C44903}" presName="horz2" presStyleCnt="0"/>
      <dgm:spPr/>
    </dgm:pt>
    <dgm:pt modelId="{C5169ED9-67E6-4642-B0CA-65353E0169F0}" type="pres">
      <dgm:prSet presAssocID="{FE00EE0D-9F46-40FE-93C0-AD9D97C44903}" presName="horzSpace2" presStyleCnt="0"/>
      <dgm:spPr/>
    </dgm:pt>
    <dgm:pt modelId="{7E1730DC-0813-4DD4-A059-E7EBD9538FE3}" type="pres">
      <dgm:prSet presAssocID="{FE00EE0D-9F46-40FE-93C0-AD9D97C44903}" presName="tx2" presStyleLbl="revTx" presStyleIdx="2" presStyleCnt="10"/>
      <dgm:spPr/>
      <dgm:t>
        <a:bodyPr/>
        <a:lstStyle/>
        <a:p>
          <a:endParaRPr lang="ru-RU"/>
        </a:p>
      </dgm:t>
    </dgm:pt>
    <dgm:pt modelId="{24463D18-6D95-444C-AFC1-01035FB0FCA7}" type="pres">
      <dgm:prSet presAssocID="{FE00EE0D-9F46-40FE-93C0-AD9D97C44903}" presName="vert2" presStyleCnt="0"/>
      <dgm:spPr/>
    </dgm:pt>
    <dgm:pt modelId="{C8DB71C1-526B-474F-95A1-888EA0A65EFB}" type="pres">
      <dgm:prSet presAssocID="{FE00EE0D-9F46-40FE-93C0-AD9D97C44903}" presName="thinLine2b" presStyleLbl="callout" presStyleIdx="1" presStyleCnt="8"/>
      <dgm:spPr/>
    </dgm:pt>
    <dgm:pt modelId="{E559E49E-481F-4B51-9D28-11F7CF70FCDF}" type="pres">
      <dgm:prSet presAssocID="{FE00EE0D-9F46-40FE-93C0-AD9D97C44903}" presName="vertSpace2b" presStyleCnt="0"/>
      <dgm:spPr/>
    </dgm:pt>
    <dgm:pt modelId="{A76A2BA2-2DB7-4FD8-B260-6C2484F0D802}" type="pres">
      <dgm:prSet presAssocID="{3EF37870-3DAA-4117-BE95-891924222B13}" presName="horz2" presStyleCnt="0"/>
      <dgm:spPr/>
    </dgm:pt>
    <dgm:pt modelId="{143F07DD-A352-4EB8-AADA-F7BA4DB53C35}" type="pres">
      <dgm:prSet presAssocID="{3EF37870-3DAA-4117-BE95-891924222B13}" presName="horzSpace2" presStyleCnt="0"/>
      <dgm:spPr/>
    </dgm:pt>
    <dgm:pt modelId="{AB094BD7-AA87-40B8-9BF5-DA5B4D5CB486}" type="pres">
      <dgm:prSet presAssocID="{3EF37870-3DAA-4117-BE95-891924222B13}" presName="tx2" presStyleLbl="revTx" presStyleIdx="3" presStyleCnt="10"/>
      <dgm:spPr/>
      <dgm:t>
        <a:bodyPr/>
        <a:lstStyle/>
        <a:p>
          <a:endParaRPr lang="ru-RU"/>
        </a:p>
      </dgm:t>
    </dgm:pt>
    <dgm:pt modelId="{395193FF-89D6-4BA5-A6CF-E4F4B03D4635}" type="pres">
      <dgm:prSet presAssocID="{3EF37870-3DAA-4117-BE95-891924222B13}" presName="vert2" presStyleCnt="0"/>
      <dgm:spPr/>
    </dgm:pt>
    <dgm:pt modelId="{85002E38-472B-4F27-92F2-E3673E7A40D4}" type="pres">
      <dgm:prSet presAssocID="{3EF37870-3DAA-4117-BE95-891924222B13}" presName="thinLine2b" presStyleLbl="callout" presStyleIdx="2" presStyleCnt="8"/>
      <dgm:spPr/>
    </dgm:pt>
    <dgm:pt modelId="{3A60D9CA-C6F1-49A2-88FE-8F773F2AF5F7}" type="pres">
      <dgm:prSet presAssocID="{3EF37870-3DAA-4117-BE95-891924222B13}" presName="vertSpace2b" presStyleCnt="0"/>
      <dgm:spPr/>
    </dgm:pt>
    <dgm:pt modelId="{2C98538B-030F-4BB9-A702-A4883E3DBB4B}" type="pres">
      <dgm:prSet presAssocID="{91FF0589-FD62-400F-957B-8AA8830D34BD}" presName="horz2" presStyleCnt="0"/>
      <dgm:spPr/>
    </dgm:pt>
    <dgm:pt modelId="{E52D07F5-7481-4A47-9D00-25F4B5AAC504}" type="pres">
      <dgm:prSet presAssocID="{91FF0589-FD62-400F-957B-8AA8830D34BD}" presName="horzSpace2" presStyleCnt="0"/>
      <dgm:spPr/>
    </dgm:pt>
    <dgm:pt modelId="{A70CCEA6-5560-4D82-B158-2910D4834AA1}" type="pres">
      <dgm:prSet presAssocID="{91FF0589-FD62-400F-957B-8AA8830D34BD}" presName="tx2" presStyleLbl="revTx" presStyleIdx="4" presStyleCnt="10"/>
      <dgm:spPr/>
      <dgm:t>
        <a:bodyPr/>
        <a:lstStyle/>
        <a:p>
          <a:endParaRPr lang="ru-RU"/>
        </a:p>
      </dgm:t>
    </dgm:pt>
    <dgm:pt modelId="{4B54DF59-958A-4AB1-A3EE-A1F427D1B1F0}" type="pres">
      <dgm:prSet presAssocID="{91FF0589-FD62-400F-957B-8AA8830D34BD}" presName="vert2" presStyleCnt="0"/>
      <dgm:spPr/>
    </dgm:pt>
    <dgm:pt modelId="{B66C0030-2F09-4011-9433-EE04FFBFD25F}" type="pres">
      <dgm:prSet presAssocID="{91FF0589-FD62-400F-957B-8AA8830D34BD}" presName="thinLine2b" presStyleLbl="callout" presStyleIdx="3" presStyleCnt="8"/>
      <dgm:spPr/>
    </dgm:pt>
    <dgm:pt modelId="{C498D26A-A091-4CF2-9142-6E33EFD8588D}" type="pres">
      <dgm:prSet presAssocID="{91FF0589-FD62-400F-957B-8AA8830D34BD}" presName="vertSpace2b" presStyleCnt="0"/>
      <dgm:spPr/>
    </dgm:pt>
    <dgm:pt modelId="{36CA7142-6427-472E-ABE9-51BB203829BB}" type="pres">
      <dgm:prSet presAssocID="{BED2E8DE-663F-48AF-A3AE-7D84340F92B0}" presName="thickLine" presStyleLbl="alignNode1" presStyleIdx="1" presStyleCnt="2"/>
      <dgm:spPr/>
    </dgm:pt>
    <dgm:pt modelId="{80473554-4916-458C-8FA9-7EC79E7341C2}" type="pres">
      <dgm:prSet presAssocID="{BED2E8DE-663F-48AF-A3AE-7D84340F92B0}" presName="horz1" presStyleCnt="0"/>
      <dgm:spPr/>
    </dgm:pt>
    <dgm:pt modelId="{2C5787DE-909D-40EA-98F9-453082B3EE15}" type="pres">
      <dgm:prSet presAssocID="{BED2E8DE-663F-48AF-A3AE-7D84340F92B0}" presName="tx1" presStyleLbl="revTx" presStyleIdx="5" presStyleCnt="10"/>
      <dgm:spPr/>
      <dgm:t>
        <a:bodyPr/>
        <a:lstStyle/>
        <a:p>
          <a:endParaRPr lang="ru-RU"/>
        </a:p>
      </dgm:t>
    </dgm:pt>
    <dgm:pt modelId="{6B3D996B-1147-4985-BD74-FC6BB872018A}" type="pres">
      <dgm:prSet presAssocID="{BED2E8DE-663F-48AF-A3AE-7D84340F92B0}" presName="vert1" presStyleCnt="0"/>
      <dgm:spPr/>
    </dgm:pt>
    <dgm:pt modelId="{FAD2A3EE-DAA8-45B0-B0C5-436FAEC1F853}" type="pres">
      <dgm:prSet presAssocID="{745050A3-2907-4B52-B660-5545E80FDAF1}" presName="vertSpace2a" presStyleCnt="0"/>
      <dgm:spPr/>
    </dgm:pt>
    <dgm:pt modelId="{63567D27-D190-4729-B416-2EF11D6BE276}" type="pres">
      <dgm:prSet presAssocID="{745050A3-2907-4B52-B660-5545E80FDAF1}" presName="horz2" presStyleCnt="0"/>
      <dgm:spPr/>
    </dgm:pt>
    <dgm:pt modelId="{F1C56504-9036-4CF9-8E29-3F50638E742C}" type="pres">
      <dgm:prSet presAssocID="{745050A3-2907-4B52-B660-5545E80FDAF1}" presName="horzSpace2" presStyleCnt="0"/>
      <dgm:spPr/>
    </dgm:pt>
    <dgm:pt modelId="{2FA6329B-AFB0-48B9-9B80-79DEACAAEC93}" type="pres">
      <dgm:prSet presAssocID="{745050A3-2907-4B52-B660-5545E80FDAF1}" presName="tx2" presStyleLbl="revTx" presStyleIdx="6" presStyleCnt="10"/>
      <dgm:spPr/>
      <dgm:t>
        <a:bodyPr/>
        <a:lstStyle/>
        <a:p>
          <a:endParaRPr lang="ru-RU"/>
        </a:p>
      </dgm:t>
    </dgm:pt>
    <dgm:pt modelId="{43FECC81-A382-4262-A378-BECB91D9B080}" type="pres">
      <dgm:prSet presAssocID="{745050A3-2907-4B52-B660-5545E80FDAF1}" presName="vert2" presStyleCnt="0"/>
      <dgm:spPr/>
    </dgm:pt>
    <dgm:pt modelId="{8C8DD92B-DA76-4B78-9782-DD9D05EFE615}" type="pres">
      <dgm:prSet presAssocID="{745050A3-2907-4B52-B660-5545E80FDAF1}" presName="thinLine2b" presStyleLbl="callout" presStyleIdx="4" presStyleCnt="8"/>
      <dgm:spPr/>
    </dgm:pt>
    <dgm:pt modelId="{5F159384-7419-456D-88AF-7F1A4BFAE191}" type="pres">
      <dgm:prSet presAssocID="{745050A3-2907-4B52-B660-5545E80FDAF1}" presName="vertSpace2b" presStyleCnt="0"/>
      <dgm:spPr/>
    </dgm:pt>
    <dgm:pt modelId="{81F75B55-2A39-4BE2-96F3-9C172B101398}" type="pres">
      <dgm:prSet presAssocID="{739A8781-7A67-4442-846B-11E179E050B4}" presName="horz2" presStyleCnt="0"/>
      <dgm:spPr/>
    </dgm:pt>
    <dgm:pt modelId="{CD4A7AA0-E825-4C9F-B5DF-E2C07C56743A}" type="pres">
      <dgm:prSet presAssocID="{739A8781-7A67-4442-846B-11E179E050B4}" presName="horzSpace2" presStyleCnt="0"/>
      <dgm:spPr/>
    </dgm:pt>
    <dgm:pt modelId="{D02467C2-5B4C-4DFB-9221-8684C218448F}" type="pres">
      <dgm:prSet presAssocID="{739A8781-7A67-4442-846B-11E179E050B4}" presName="tx2" presStyleLbl="revTx" presStyleIdx="7" presStyleCnt="10"/>
      <dgm:spPr/>
      <dgm:t>
        <a:bodyPr/>
        <a:lstStyle/>
        <a:p>
          <a:endParaRPr lang="ru-RU"/>
        </a:p>
      </dgm:t>
    </dgm:pt>
    <dgm:pt modelId="{19A0C39B-1DB4-4CC9-8380-DDC78DEA1091}" type="pres">
      <dgm:prSet presAssocID="{739A8781-7A67-4442-846B-11E179E050B4}" presName="vert2" presStyleCnt="0"/>
      <dgm:spPr/>
    </dgm:pt>
    <dgm:pt modelId="{5D6E4518-49C5-4474-9B81-4EB1C6B5508D}" type="pres">
      <dgm:prSet presAssocID="{739A8781-7A67-4442-846B-11E179E050B4}" presName="thinLine2b" presStyleLbl="callout" presStyleIdx="5" presStyleCnt="8"/>
      <dgm:spPr/>
    </dgm:pt>
    <dgm:pt modelId="{F9B762A9-9E8A-4593-BB25-751EF2D7DB3A}" type="pres">
      <dgm:prSet presAssocID="{739A8781-7A67-4442-846B-11E179E050B4}" presName="vertSpace2b" presStyleCnt="0"/>
      <dgm:spPr/>
    </dgm:pt>
    <dgm:pt modelId="{A0A5AC38-54F0-4DC8-BBDE-DF44B0EB6E91}" type="pres">
      <dgm:prSet presAssocID="{973B48F9-AE4E-4399-8CF1-5420800A57F4}" presName="horz2" presStyleCnt="0"/>
      <dgm:spPr/>
    </dgm:pt>
    <dgm:pt modelId="{DC12B994-8F1E-4F39-A5AF-2DA8B854BC12}" type="pres">
      <dgm:prSet presAssocID="{973B48F9-AE4E-4399-8CF1-5420800A57F4}" presName="horzSpace2" presStyleCnt="0"/>
      <dgm:spPr/>
    </dgm:pt>
    <dgm:pt modelId="{2F46038A-011E-45D5-8BB8-54A9774F0F00}" type="pres">
      <dgm:prSet presAssocID="{973B48F9-AE4E-4399-8CF1-5420800A57F4}" presName="tx2" presStyleLbl="revTx" presStyleIdx="8" presStyleCnt="10"/>
      <dgm:spPr/>
      <dgm:t>
        <a:bodyPr/>
        <a:lstStyle/>
        <a:p>
          <a:endParaRPr lang="ru-RU"/>
        </a:p>
      </dgm:t>
    </dgm:pt>
    <dgm:pt modelId="{B43EEDB4-8755-437E-843D-70042096CB81}" type="pres">
      <dgm:prSet presAssocID="{973B48F9-AE4E-4399-8CF1-5420800A57F4}" presName="vert2" presStyleCnt="0"/>
      <dgm:spPr/>
    </dgm:pt>
    <dgm:pt modelId="{47FE292F-54D6-4680-A450-0D3175544AFE}" type="pres">
      <dgm:prSet presAssocID="{973B48F9-AE4E-4399-8CF1-5420800A57F4}" presName="thinLine2b" presStyleLbl="callout" presStyleIdx="6" presStyleCnt="8"/>
      <dgm:spPr/>
    </dgm:pt>
    <dgm:pt modelId="{ED436FCC-D015-48C8-83F5-526BBFB60A7C}" type="pres">
      <dgm:prSet presAssocID="{973B48F9-AE4E-4399-8CF1-5420800A57F4}" presName="vertSpace2b" presStyleCnt="0"/>
      <dgm:spPr/>
    </dgm:pt>
    <dgm:pt modelId="{2719D927-6FFB-4E90-B588-4EBB1CCD04CC}" type="pres">
      <dgm:prSet presAssocID="{24056D91-9C02-4606-B563-B0F0F0D2DC92}" presName="horz2" presStyleCnt="0"/>
      <dgm:spPr/>
    </dgm:pt>
    <dgm:pt modelId="{C443D332-6809-43AA-B948-3E863FFA87FC}" type="pres">
      <dgm:prSet presAssocID="{24056D91-9C02-4606-B563-B0F0F0D2DC92}" presName="horzSpace2" presStyleCnt="0"/>
      <dgm:spPr/>
    </dgm:pt>
    <dgm:pt modelId="{97E4C614-664B-4E03-8F5C-CB6C67B4D24F}" type="pres">
      <dgm:prSet presAssocID="{24056D91-9C02-4606-B563-B0F0F0D2DC92}" presName="tx2" presStyleLbl="revTx" presStyleIdx="9" presStyleCnt="10"/>
      <dgm:spPr/>
      <dgm:t>
        <a:bodyPr/>
        <a:lstStyle/>
        <a:p>
          <a:endParaRPr lang="ru-RU"/>
        </a:p>
      </dgm:t>
    </dgm:pt>
    <dgm:pt modelId="{480195E2-3C08-423E-8B74-80695B4F9B91}" type="pres">
      <dgm:prSet presAssocID="{24056D91-9C02-4606-B563-B0F0F0D2DC92}" presName="vert2" presStyleCnt="0"/>
      <dgm:spPr/>
    </dgm:pt>
    <dgm:pt modelId="{C2318564-A107-454E-A71A-876AD65B8617}" type="pres">
      <dgm:prSet presAssocID="{24056D91-9C02-4606-B563-B0F0F0D2DC92}" presName="thinLine2b" presStyleLbl="callout" presStyleIdx="7" presStyleCnt="8"/>
      <dgm:spPr/>
    </dgm:pt>
    <dgm:pt modelId="{5D77E4EB-B662-4D2C-8FE5-E39ECBC0C089}" type="pres">
      <dgm:prSet presAssocID="{24056D91-9C02-4606-B563-B0F0F0D2DC92}" presName="vertSpace2b" presStyleCnt="0"/>
      <dgm:spPr/>
    </dgm:pt>
  </dgm:ptLst>
  <dgm:cxnLst>
    <dgm:cxn modelId="{5F9FC2A3-9584-4EFC-A7FB-D2D241A509A9}" type="presOf" srcId="{24056D91-9C02-4606-B563-B0F0F0D2DC92}" destId="{97E4C614-664B-4E03-8F5C-CB6C67B4D24F}" srcOrd="0" destOrd="0" presId="urn:microsoft.com/office/officeart/2008/layout/LinedList"/>
    <dgm:cxn modelId="{B7C34EFF-08F6-4ED6-AF86-923D0E7203DD}" type="presOf" srcId="{745050A3-2907-4B52-B660-5545E80FDAF1}" destId="{2FA6329B-AFB0-48B9-9B80-79DEACAAEC93}" srcOrd="0" destOrd="0" presId="urn:microsoft.com/office/officeart/2008/layout/LinedList"/>
    <dgm:cxn modelId="{3E45B42A-D109-49C8-A073-6D2D2BC129D0}" type="presOf" srcId="{3EF37870-3DAA-4117-BE95-891924222B13}" destId="{AB094BD7-AA87-40B8-9BF5-DA5B4D5CB486}" srcOrd="0" destOrd="0" presId="urn:microsoft.com/office/officeart/2008/layout/LinedList"/>
    <dgm:cxn modelId="{3C65422E-4106-4BB5-9423-98E726DCFDF3}" srcId="{BED2E8DE-663F-48AF-A3AE-7D84340F92B0}" destId="{745050A3-2907-4B52-B660-5545E80FDAF1}" srcOrd="0" destOrd="0" parTransId="{999440D5-094D-4B80-9883-18F917D64392}" sibTransId="{92762895-28F4-4131-80B4-22891EE9D4BC}"/>
    <dgm:cxn modelId="{3A966852-3E8A-4793-A076-6D35F41CCEDE}" type="presOf" srcId="{91FF0589-FD62-400F-957B-8AA8830D34BD}" destId="{A70CCEA6-5560-4D82-B158-2910D4834AA1}" srcOrd="0" destOrd="0" presId="urn:microsoft.com/office/officeart/2008/layout/LinedList"/>
    <dgm:cxn modelId="{D32F8E76-A568-4B17-AFF5-4108CA6F0EF4}" type="presOf" srcId="{973B48F9-AE4E-4399-8CF1-5420800A57F4}" destId="{2F46038A-011E-45D5-8BB8-54A9774F0F00}" srcOrd="0" destOrd="0" presId="urn:microsoft.com/office/officeart/2008/layout/LinedList"/>
    <dgm:cxn modelId="{EF9FA7FC-0543-4FE0-BE31-BD34AA9D8BAD}" type="presOf" srcId="{4BA9C4A0-88C2-4EE1-9107-5974AEA063F2}" destId="{3EFE0E79-9318-4B22-88DC-C70B7F0A8F69}" srcOrd="0" destOrd="0" presId="urn:microsoft.com/office/officeart/2008/layout/LinedList"/>
    <dgm:cxn modelId="{552B6B43-5D27-436C-8C35-1E1D7497131A}" srcId="{46264264-DE35-4B97-B8CD-322875774C91}" destId="{3EF37870-3DAA-4117-BE95-891924222B13}" srcOrd="2" destOrd="0" parTransId="{1B0E5158-6C10-42B8-B8BE-D2E51B7EBB0C}" sibTransId="{D33E202B-D34D-4378-B687-A58E5B6DABBF}"/>
    <dgm:cxn modelId="{3676A3D7-6FC8-46C5-8767-29D78431864B}" srcId="{BED2E8DE-663F-48AF-A3AE-7D84340F92B0}" destId="{24056D91-9C02-4606-B563-B0F0F0D2DC92}" srcOrd="3" destOrd="0" parTransId="{EB7F0054-22AD-4454-9821-9DD4F332E957}" sibTransId="{B6F05E8E-60F1-418D-AF2F-34060EF4E1DE}"/>
    <dgm:cxn modelId="{54927368-AAEC-47F1-A01F-9B3D6405B995}" type="presOf" srcId="{BED2E8DE-663F-48AF-A3AE-7D84340F92B0}" destId="{2C5787DE-909D-40EA-98F9-453082B3EE15}" srcOrd="0" destOrd="0" presId="urn:microsoft.com/office/officeart/2008/layout/LinedList"/>
    <dgm:cxn modelId="{68BDA58A-8413-44DA-AD7C-686F0F0CFBCB}" srcId="{46264264-DE35-4B97-B8CD-322875774C91}" destId="{FE00EE0D-9F46-40FE-93C0-AD9D97C44903}" srcOrd="1" destOrd="0" parTransId="{5FFD1CBA-8AF9-4CB0-8DD0-287AE941C39F}" sibTransId="{74F519FF-A03B-4A6D-96AA-AE8C014FCFA7}"/>
    <dgm:cxn modelId="{2E3FECA2-5378-49D9-8DD0-6BCCD75F9B24}" type="presOf" srcId="{739A8781-7A67-4442-846B-11E179E050B4}" destId="{D02467C2-5B4C-4DFB-9221-8684C218448F}" srcOrd="0" destOrd="0" presId="urn:microsoft.com/office/officeart/2008/layout/LinedList"/>
    <dgm:cxn modelId="{F7FAC525-AC7F-44C6-91F6-B373A2B74CEB}" srcId="{4BA9C4A0-88C2-4EE1-9107-5974AEA063F2}" destId="{46264264-DE35-4B97-B8CD-322875774C91}" srcOrd="0" destOrd="0" parTransId="{1E152523-E86C-488D-A1AB-32641459CECE}" sibTransId="{85C35F3F-02DE-41C3-8D4B-421D022DB9BD}"/>
    <dgm:cxn modelId="{262F3D8E-4874-4234-8C20-28C4E22F3119}" srcId="{BED2E8DE-663F-48AF-A3AE-7D84340F92B0}" destId="{739A8781-7A67-4442-846B-11E179E050B4}" srcOrd="1" destOrd="0" parTransId="{B68E8AFD-CA13-4F0E-87AC-73E9B8EAE2E7}" sibTransId="{A5CEF717-703B-4DA5-98F4-D76EE784B4F3}"/>
    <dgm:cxn modelId="{A5F5BF5C-3C82-4C50-A3D3-5B289350572E}" type="presOf" srcId="{46264264-DE35-4B97-B8CD-322875774C91}" destId="{57FD0409-4C01-4AE9-AEBC-B820ECD62038}" srcOrd="0" destOrd="0" presId="urn:microsoft.com/office/officeart/2008/layout/LinedList"/>
    <dgm:cxn modelId="{D7184114-E957-4D7A-9CE9-FCF7F31BE9F2}" type="presOf" srcId="{945B7581-0CE0-4BB1-8304-B1F63F408A64}" destId="{23D540FB-EA12-4EE6-9477-7F63BF0F5769}" srcOrd="0" destOrd="0" presId="urn:microsoft.com/office/officeart/2008/layout/LinedList"/>
    <dgm:cxn modelId="{C026E1DE-E336-4400-B216-1154E5A4A854}" srcId="{BED2E8DE-663F-48AF-A3AE-7D84340F92B0}" destId="{973B48F9-AE4E-4399-8CF1-5420800A57F4}" srcOrd="2" destOrd="0" parTransId="{5AA4224D-9A5F-453E-B665-BA4E4CB68C85}" sibTransId="{EF363563-8F09-4E0B-AB7C-743A5A6630E9}"/>
    <dgm:cxn modelId="{BC6CF270-3FE4-484A-A22D-F4E6A496C3A8}" srcId="{46264264-DE35-4B97-B8CD-322875774C91}" destId="{945B7581-0CE0-4BB1-8304-B1F63F408A64}" srcOrd="0" destOrd="0" parTransId="{DF769FAD-E853-410B-8639-183D992CADC8}" sibTransId="{589C7DD5-887F-465C-8E79-049E2F1F052E}"/>
    <dgm:cxn modelId="{892B33B1-C01A-47C3-8C2E-5C5F381448F9}" srcId="{46264264-DE35-4B97-B8CD-322875774C91}" destId="{91FF0589-FD62-400F-957B-8AA8830D34BD}" srcOrd="3" destOrd="0" parTransId="{E228BBE7-E832-4928-8569-8EA0138976F0}" sibTransId="{727EA48A-DC34-4BF8-9F26-43823024E49E}"/>
    <dgm:cxn modelId="{3C7F51B9-2A10-44C8-93B1-2E87F931B280}" type="presOf" srcId="{FE00EE0D-9F46-40FE-93C0-AD9D97C44903}" destId="{7E1730DC-0813-4DD4-A059-E7EBD9538FE3}" srcOrd="0" destOrd="0" presId="urn:microsoft.com/office/officeart/2008/layout/LinedList"/>
    <dgm:cxn modelId="{2F70C774-B92A-4F1E-8A01-A07B51AD831E}" srcId="{4BA9C4A0-88C2-4EE1-9107-5974AEA063F2}" destId="{BED2E8DE-663F-48AF-A3AE-7D84340F92B0}" srcOrd="1" destOrd="0" parTransId="{D3EA4274-73F8-4AEB-AB25-BA485DCE8F1E}" sibTransId="{B1517D60-D219-4D4D-842E-6F44CBF8D9CD}"/>
    <dgm:cxn modelId="{11A7A17B-5293-449E-AECD-5008E2C42E72}" type="presParOf" srcId="{3EFE0E79-9318-4B22-88DC-C70B7F0A8F69}" destId="{588C94B9-200C-4320-BAE9-FB545A772EE0}" srcOrd="0" destOrd="0" presId="urn:microsoft.com/office/officeart/2008/layout/LinedList"/>
    <dgm:cxn modelId="{521ABBD3-53C2-4DE1-BDDB-136E2912BEEE}" type="presParOf" srcId="{3EFE0E79-9318-4B22-88DC-C70B7F0A8F69}" destId="{9DA5DC3F-2FAF-4231-9F56-566E76921F30}" srcOrd="1" destOrd="0" presId="urn:microsoft.com/office/officeart/2008/layout/LinedList"/>
    <dgm:cxn modelId="{FB462895-9857-4961-A7E6-DD939E6406AC}" type="presParOf" srcId="{9DA5DC3F-2FAF-4231-9F56-566E76921F30}" destId="{57FD0409-4C01-4AE9-AEBC-B820ECD62038}" srcOrd="0" destOrd="0" presId="urn:microsoft.com/office/officeart/2008/layout/LinedList"/>
    <dgm:cxn modelId="{2A0A6757-41D9-4969-BC3D-A7E9931ECE6B}" type="presParOf" srcId="{9DA5DC3F-2FAF-4231-9F56-566E76921F30}" destId="{28D3F094-EE04-4922-A40A-382F14F46378}" srcOrd="1" destOrd="0" presId="urn:microsoft.com/office/officeart/2008/layout/LinedList"/>
    <dgm:cxn modelId="{5A349C29-0A73-4A23-90E4-6B6EBD88046F}" type="presParOf" srcId="{28D3F094-EE04-4922-A40A-382F14F46378}" destId="{4936EDE0-521F-4464-BEAC-21DBB23C51B0}" srcOrd="0" destOrd="0" presId="urn:microsoft.com/office/officeart/2008/layout/LinedList"/>
    <dgm:cxn modelId="{07D59800-FC6D-4865-9D10-D9C6A11453D2}" type="presParOf" srcId="{28D3F094-EE04-4922-A40A-382F14F46378}" destId="{2D01F4B2-7E23-4374-9F65-27A313CF8D97}" srcOrd="1" destOrd="0" presId="urn:microsoft.com/office/officeart/2008/layout/LinedList"/>
    <dgm:cxn modelId="{FDFD0181-B71F-47EE-B56A-E9506C0CAFB5}" type="presParOf" srcId="{2D01F4B2-7E23-4374-9F65-27A313CF8D97}" destId="{579CF507-D79B-4B03-9364-1EA39618A604}" srcOrd="0" destOrd="0" presId="urn:microsoft.com/office/officeart/2008/layout/LinedList"/>
    <dgm:cxn modelId="{42ED6191-FD24-4B95-BD3C-5D2591DB0CC4}" type="presParOf" srcId="{2D01F4B2-7E23-4374-9F65-27A313CF8D97}" destId="{23D540FB-EA12-4EE6-9477-7F63BF0F5769}" srcOrd="1" destOrd="0" presId="urn:microsoft.com/office/officeart/2008/layout/LinedList"/>
    <dgm:cxn modelId="{D56F8B3E-EE87-4945-A734-C9F69B5C42D5}" type="presParOf" srcId="{2D01F4B2-7E23-4374-9F65-27A313CF8D97}" destId="{BF601F41-13DE-4157-A973-3F1DE8521E36}" srcOrd="2" destOrd="0" presId="urn:microsoft.com/office/officeart/2008/layout/LinedList"/>
    <dgm:cxn modelId="{ADF88D4F-76BA-46EA-994A-D9CCE992D6CE}" type="presParOf" srcId="{28D3F094-EE04-4922-A40A-382F14F46378}" destId="{80176BFB-C793-4E51-9820-7F61DBBC19E2}" srcOrd="2" destOrd="0" presId="urn:microsoft.com/office/officeart/2008/layout/LinedList"/>
    <dgm:cxn modelId="{3896E69B-24AC-4467-ACA3-6E7A6642345A}" type="presParOf" srcId="{28D3F094-EE04-4922-A40A-382F14F46378}" destId="{92F81CDC-D0E2-4881-B028-D117C843033A}" srcOrd="3" destOrd="0" presId="urn:microsoft.com/office/officeart/2008/layout/LinedList"/>
    <dgm:cxn modelId="{F05EA390-D08D-4E8A-BDB2-FEE03FA88C44}" type="presParOf" srcId="{28D3F094-EE04-4922-A40A-382F14F46378}" destId="{4FBF9AF5-19E0-4CF7-94C0-A07B7642A9CE}" srcOrd="4" destOrd="0" presId="urn:microsoft.com/office/officeart/2008/layout/LinedList"/>
    <dgm:cxn modelId="{7E7558AD-54A0-41E9-ABAA-B8E2A24D177B}" type="presParOf" srcId="{4FBF9AF5-19E0-4CF7-94C0-A07B7642A9CE}" destId="{C5169ED9-67E6-4642-B0CA-65353E0169F0}" srcOrd="0" destOrd="0" presId="urn:microsoft.com/office/officeart/2008/layout/LinedList"/>
    <dgm:cxn modelId="{59E00581-3CF8-4F29-BA8A-2D1C72CEB275}" type="presParOf" srcId="{4FBF9AF5-19E0-4CF7-94C0-A07B7642A9CE}" destId="{7E1730DC-0813-4DD4-A059-E7EBD9538FE3}" srcOrd="1" destOrd="0" presId="urn:microsoft.com/office/officeart/2008/layout/LinedList"/>
    <dgm:cxn modelId="{2A4A60DF-040E-44EF-BAF7-43E3CDC3EB82}" type="presParOf" srcId="{4FBF9AF5-19E0-4CF7-94C0-A07B7642A9CE}" destId="{24463D18-6D95-444C-AFC1-01035FB0FCA7}" srcOrd="2" destOrd="0" presId="urn:microsoft.com/office/officeart/2008/layout/LinedList"/>
    <dgm:cxn modelId="{4E1B85FE-49BA-4E7D-A9E2-AD6923280ABE}" type="presParOf" srcId="{28D3F094-EE04-4922-A40A-382F14F46378}" destId="{C8DB71C1-526B-474F-95A1-888EA0A65EFB}" srcOrd="5" destOrd="0" presId="urn:microsoft.com/office/officeart/2008/layout/LinedList"/>
    <dgm:cxn modelId="{DF12544F-6483-4FA6-8390-9A5EBA11F575}" type="presParOf" srcId="{28D3F094-EE04-4922-A40A-382F14F46378}" destId="{E559E49E-481F-4B51-9D28-11F7CF70FCDF}" srcOrd="6" destOrd="0" presId="urn:microsoft.com/office/officeart/2008/layout/LinedList"/>
    <dgm:cxn modelId="{53BB8CF6-644B-4A89-80B7-68D6C9666CD7}" type="presParOf" srcId="{28D3F094-EE04-4922-A40A-382F14F46378}" destId="{A76A2BA2-2DB7-4FD8-B260-6C2484F0D802}" srcOrd="7" destOrd="0" presId="urn:microsoft.com/office/officeart/2008/layout/LinedList"/>
    <dgm:cxn modelId="{C709CEDC-EF4A-49AB-B1E4-488D6C14B616}" type="presParOf" srcId="{A76A2BA2-2DB7-4FD8-B260-6C2484F0D802}" destId="{143F07DD-A352-4EB8-AADA-F7BA4DB53C35}" srcOrd="0" destOrd="0" presId="urn:microsoft.com/office/officeart/2008/layout/LinedList"/>
    <dgm:cxn modelId="{34E9E82F-642E-4DEF-A384-1FFC8727C27B}" type="presParOf" srcId="{A76A2BA2-2DB7-4FD8-B260-6C2484F0D802}" destId="{AB094BD7-AA87-40B8-9BF5-DA5B4D5CB486}" srcOrd="1" destOrd="0" presId="urn:microsoft.com/office/officeart/2008/layout/LinedList"/>
    <dgm:cxn modelId="{D4DCF635-C0E0-4895-A041-AAF77B18F375}" type="presParOf" srcId="{A76A2BA2-2DB7-4FD8-B260-6C2484F0D802}" destId="{395193FF-89D6-4BA5-A6CF-E4F4B03D4635}" srcOrd="2" destOrd="0" presId="urn:microsoft.com/office/officeart/2008/layout/LinedList"/>
    <dgm:cxn modelId="{D6DFC6AD-7C17-4667-8A05-1CF7FDA1B9DE}" type="presParOf" srcId="{28D3F094-EE04-4922-A40A-382F14F46378}" destId="{85002E38-472B-4F27-92F2-E3673E7A40D4}" srcOrd="8" destOrd="0" presId="urn:microsoft.com/office/officeart/2008/layout/LinedList"/>
    <dgm:cxn modelId="{CB680448-5713-4F44-B841-1BDD11865FEB}" type="presParOf" srcId="{28D3F094-EE04-4922-A40A-382F14F46378}" destId="{3A60D9CA-C6F1-49A2-88FE-8F773F2AF5F7}" srcOrd="9" destOrd="0" presId="urn:microsoft.com/office/officeart/2008/layout/LinedList"/>
    <dgm:cxn modelId="{90F14B50-1B3D-4ECA-922D-09721E4E9444}" type="presParOf" srcId="{28D3F094-EE04-4922-A40A-382F14F46378}" destId="{2C98538B-030F-4BB9-A702-A4883E3DBB4B}" srcOrd="10" destOrd="0" presId="urn:microsoft.com/office/officeart/2008/layout/LinedList"/>
    <dgm:cxn modelId="{EB7093B1-11E9-41F2-828C-93B4A1120F60}" type="presParOf" srcId="{2C98538B-030F-4BB9-A702-A4883E3DBB4B}" destId="{E52D07F5-7481-4A47-9D00-25F4B5AAC504}" srcOrd="0" destOrd="0" presId="urn:microsoft.com/office/officeart/2008/layout/LinedList"/>
    <dgm:cxn modelId="{78CA9575-32B3-49D2-B5EF-7EBA81DED56E}" type="presParOf" srcId="{2C98538B-030F-4BB9-A702-A4883E3DBB4B}" destId="{A70CCEA6-5560-4D82-B158-2910D4834AA1}" srcOrd="1" destOrd="0" presId="urn:microsoft.com/office/officeart/2008/layout/LinedList"/>
    <dgm:cxn modelId="{E5CD5F28-7830-4D62-8BBB-AD7D5643F793}" type="presParOf" srcId="{2C98538B-030F-4BB9-A702-A4883E3DBB4B}" destId="{4B54DF59-958A-4AB1-A3EE-A1F427D1B1F0}" srcOrd="2" destOrd="0" presId="urn:microsoft.com/office/officeart/2008/layout/LinedList"/>
    <dgm:cxn modelId="{BED6C946-3C47-4D08-AA2A-E596E91FBC7B}" type="presParOf" srcId="{28D3F094-EE04-4922-A40A-382F14F46378}" destId="{B66C0030-2F09-4011-9433-EE04FFBFD25F}" srcOrd="11" destOrd="0" presId="urn:microsoft.com/office/officeart/2008/layout/LinedList"/>
    <dgm:cxn modelId="{034865BF-131F-4EF1-9386-373F1A271970}" type="presParOf" srcId="{28D3F094-EE04-4922-A40A-382F14F46378}" destId="{C498D26A-A091-4CF2-9142-6E33EFD8588D}" srcOrd="12" destOrd="0" presId="urn:microsoft.com/office/officeart/2008/layout/LinedList"/>
    <dgm:cxn modelId="{20F20BA5-6DB9-4088-9ABE-6CBA8B0176B1}" type="presParOf" srcId="{3EFE0E79-9318-4B22-88DC-C70B7F0A8F69}" destId="{36CA7142-6427-472E-ABE9-51BB203829BB}" srcOrd="2" destOrd="0" presId="urn:microsoft.com/office/officeart/2008/layout/LinedList"/>
    <dgm:cxn modelId="{8E060ABD-08B0-45B4-ABB3-4AD58E78EBC3}" type="presParOf" srcId="{3EFE0E79-9318-4B22-88DC-C70B7F0A8F69}" destId="{80473554-4916-458C-8FA9-7EC79E7341C2}" srcOrd="3" destOrd="0" presId="urn:microsoft.com/office/officeart/2008/layout/LinedList"/>
    <dgm:cxn modelId="{E6818E90-DD04-4412-BB2F-50BFFEB238A4}" type="presParOf" srcId="{80473554-4916-458C-8FA9-7EC79E7341C2}" destId="{2C5787DE-909D-40EA-98F9-453082B3EE15}" srcOrd="0" destOrd="0" presId="urn:microsoft.com/office/officeart/2008/layout/LinedList"/>
    <dgm:cxn modelId="{DFF88DD2-FED5-4C44-BBF0-7D10EA5C178A}" type="presParOf" srcId="{80473554-4916-458C-8FA9-7EC79E7341C2}" destId="{6B3D996B-1147-4985-BD74-FC6BB872018A}" srcOrd="1" destOrd="0" presId="urn:microsoft.com/office/officeart/2008/layout/LinedList"/>
    <dgm:cxn modelId="{7874ACE6-A9F6-4AD9-8D5D-A9D2749D9C2B}" type="presParOf" srcId="{6B3D996B-1147-4985-BD74-FC6BB872018A}" destId="{FAD2A3EE-DAA8-45B0-B0C5-436FAEC1F853}" srcOrd="0" destOrd="0" presId="urn:microsoft.com/office/officeart/2008/layout/LinedList"/>
    <dgm:cxn modelId="{08344D8A-CF37-4FC6-A24D-5918D8EE9F8F}" type="presParOf" srcId="{6B3D996B-1147-4985-BD74-FC6BB872018A}" destId="{63567D27-D190-4729-B416-2EF11D6BE276}" srcOrd="1" destOrd="0" presId="urn:microsoft.com/office/officeart/2008/layout/LinedList"/>
    <dgm:cxn modelId="{8C44E919-2F4C-49F1-80DA-546B4C7D7CD9}" type="presParOf" srcId="{63567D27-D190-4729-B416-2EF11D6BE276}" destId="{F1C56504-9036-4CF9-8E29-3F50638E742C}" srcOrd="0" destOrd="0" presId="urn:microsoft.com/office/officeart/2008/layout/LinedList"/>
    <dgm:cxn modelId="{08951E8F-DD2B-415A-8E08-0448FD008B50}" type="presParOf" srcId="{63567D27-D190-4729-B416-2EF11D6BE276}" destId="{2FA6329B-AFB0-48B9-9B80-79DEACAAEC93}" srcOrd="1" destOrd="0" presId="urn:microsoft.com/office/officeart/2008/layout/LinedList"/>
    <dgm:cxn modelId="{8ED6D46C-4F76-4778-8A08-2A76E5922254}" type="presParOf" srcId="{63567D27-D190-4729-B416-2EF11D6BE276}" destId="{43FECC81-A382-4262-A378-BECB91D9B080}" srcOrd="2" destOrd="0" presId="urn:microsoft.com/office/officeart/2008/layout/LinedList"/>
    <dgm:cxn modelId="{278ADCD4-5B4A-4FE9-A24A-FBF80A78FD4E}" type="presParOf" srcId="{6B3D996B-1147-4985-BD74-FC6BB872018A}" destId="{8C8DD92B-DA76-4B78-9782-DD9D05EFE615}" srcOrd="2" destOrd="0" presId="urn:microsoft.com/office/officeart/2008/layout/LinedList"/>
    <dgm:cxn modelId="{432EBB8F-0B9C-4E94-B066-90FDE810FBA8}" type="presParOf" srcId="{6B3D996B-1147-4985-BD74-FC6BB872018A}" destId="{5F159384-7419-456D-88AF-7F1A4BFAE191}" srcOrd="3" destOrd="0" presId="urn:microsoft.com/office/officeart/2008/layout/LinedList"/>
    <dgm:cxn modelId="{F56796A9-879B-4C02-A4F2-6A6BCCB3750A}" type="presParOf" srcId="{6B3D996B-1147-4985-BD74-FC6BB872018A}" destId="{81F75B55-2A39-4BE2-96F3-9C172B101398}" srcOrd="4" destOrd="0" presId="urn:microsoft.com/office/officeart/2008/layout/LinedList"/>
    <dgm:cxn modelId="{20412896-34A4-4E5E-A79B-CA9A6CBE9D3F}" type="presParOf" srcId="{81F75B55-2A39-4BE2-96F3-9C172B101398}" destId="{CD4A7AA0-E825-4C9F-B5DF-E2C07C56743A}" srcOrd="0" destOrd="0" presId="urn:microsoft.com/office/officeart/2008/layout/LinedList"/>
    <dgm:cxn modelId="{464BA483-081D-463F-9114-D7BE3ADEF496}" type="presParOf" srcId="{81F75B55-2A39-4BE2-96F3-9C172B101398}" destId="{D02467C2-5B4C-4DFB-9221-8684C218448F}" srcOrd="1" destOrd="0" presId="urn:microsoft.com/office/officeart/2008/layout/LinedList"/>
    <dgm:cxn modelId="{83DD8215-D43F-4DF1-AAC4-12025EAC073E}" type="presParOf" srcId="{81F75B55-2A39-4BE2-96F3-9C172B101398}" destId="{19A0C39B-1DB4-4CC9-8380-DDC78DEA1091}" srcOrd="2" destOrd="0" presId="urn:microsoft.com/office/officeart/2008/layout/LinedList"/>
    <dgm:cxn modelId="{BD149908-C622-4A0C-95D0-A52C1386128C}" type="presParOf" srcId="{6B3D996B-1147-4985-BD74-FC6BB872018A}" destId="{5D6E4518-49C5-4474-9B81-4EB1C6B5508D}" srcOrd="5" destOrd="0" presId="urn:microsoft.com/office/officeart/2008/layout/LinedList"/>
    <dgm:cxn modelId="{31338DB1-3CFB-4BC3-B85B-7BA8B78792E4}" type="presParOf" srcId="{6B3D996B-1147-4985-BD74-FC6BB872018A}" destId="{F9B762A9-9E8A-4593-BB25-751EF2D7DB3A}" srcOrd="6" destOrd="0" presId="urn:microsoft.com/office/officeart/2008/layout/LinedList"/>
    <dgm:cxn modelId="{FF7C8586-2775-4757-958B-5C9023F8A47C}" type="presParOf" srcId="{6B3D996B-1147-4985-BD74-FC6BB872018A}" destId="{A0A5AC38-54F0-4DC8-BBDE-DF44B0EB6E91}" srcOrd="7" destOrd="0" presId="urn:microsoft.com/office/officeart/2008/layout/LinedList"/>
    <dgm:cxn modelId="{DB9D20E6-6B23-43D9-BCAE-8AAB559C74FF}" type="presParOf" srcId="{A0A5AC38-54F0-4DC8-BBDE-DF44B0EB6E91}" destId="{DC12B994-8F1E-4F39-A5AF-2DA8B854BC12}" srcOrd="0" destOrd="0" presId="urn:microsoft.com/office/officeart/2008/layout/LinedList"/>
    <dgm:cxn modelId="{77B9C68C-35DB-4270-BD2B-D18B88C9D520}" type="presParOf" srcId="{A0A5AC38-54F0-4DC8-BBDE-DF44B0EB6E91}" destId="{2F46038A-011E-45D5-8BB8-54A9774F0F00}" srcOrd="1" destOrd="0" presId="urn:microsoft.com/office/officeart/2008/layout/LinedList"/>
    <dgm:cxn modelId="{8DD44550-3241-4B3C-B830-E11BC7744773}" type="presParOf" srcId="{A0A5AC38-54F0-4DC8-BBDE-DF44B0EB6E91}" destId="{B43EEDB4-8755-437E-843D-70042096CB81}" srcOrd="2" destOrd="0" presId="urn:microsoft.com/office/officeart/2008/layout/LinedList"/>
    <dgm:cxn modelId="{EDE95F8D-68CF-4236-9D5F-A43564C91C53}" type="presParOf" srcId="{6B3D996B-1147-4985-BD74-FC6BB872018A}" destId="{47FE292F-54D6-4680-A450-0D3175544AFE}" srcOrd="8" destOrd="0" presId="urn:microsoft.com/office/officeart/2008/layout/LinedList"/>
    <dgm:cxn modelId="{BF3C4743-0164-4A86-8C36-2B6106A2A2FD}" type="presParOf" srcId="{6B3D996B-1147-4985-BD74-FC6BB872018A}" destId="{ED436FCC-D015-48C8-83F5-526BBFB60A7C}" srcOrd="9" destOrd="0" presId="urn:microsoft.com/office/officeart/2008/layout/LinedList"/>
    <dgm:cxn modelId="{0837662D-1440-4F8F-B8EE-515780FA2757}" type="presParOf" srcId="{6B3D996B-1147-4985-BD74-FC6BB872018A}" destId="{2719D927-6FFB-4E90-B588-4EBB1CCD04CC}" srcOrd="10" destOrd="0" presId="urn:microsoft.com/office/officeart/2008/layout/LinedList"/>
    <dgm:cxn modelId="{E43ACA60-C151-4F1E-86F4-34CEE8973778}" type="presParOf" srcId="{2719D927-6FFB-4E90-B588-4EBB1CCD04CC}" destId="{C443D332-6809-43AA-B948-3E863FFA87FC}" srcOrd="0" destOrd="0" presId="urn:microsoft.com/office/officeart/2008/layout/LinedList"/>
    <dgm:cxn modelId="{8229636B-9996-43A6-8B00-1CC6EF9BA41A}" type="presParOf" srcId="{2719D927-6FFB-4E90-B588-4EBB1CCD04CC}" destId="{97E4C614-664B-4E03-8F5C-CB6C67B4D24F}" srcOrd="1" destOrd="0" presId="urn:microsoft.com/office/officeart/2008/layout/LinedList"/>
    <dgm:cxn modelId="{1EE36213-522A-4E5E-92B7-D0BD1CF785DB}" type="presParOf" srcId="{2719D927-6FFB-4E90-B588-4EBB1CCD04CC}" destId="{480195E2-3C08-423E-8B74-80695B4F9B91}" srcOrd="2" destOrd="0" presId="urn:microsoft.com/office/officeart/2008/layout/LinedList"/>
    <dgm:cxn modelId="{0A86DD15-3582-4AF1-BF7E-89376ABE4F0C}" type="presParOf" srcId="{6B3D996B-1147-4985-BD74-FC6BB872018A}" destId="{C2318564-A107-454E-A71A-876AD65B8617}" srcOrd="11" destOrd="0" presId="urn:microsoft.com/office/officeart/2008/layout/LinedList"/>
    <dgm:cxn modelId="{7F1E034E-D272-4808-B723-B6D13EEB2FA0}" type="presParOf" srcId="{6B3D996B-1147-4985-BD74-FC6BB872018A}" destId="{5D77E4EB-B662-4D2C-8FE5-E39ECBC0C089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BA9C4A0-88C2-4EE1-9107-5974AEA063F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6264264-DE35-4B97-B8CD-322875774C91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1B4089"/>
              </a:solidFill>
            </a:rPr>
            <a:t>Область научных знаний: 5. Общественные науки</a:t>
          </a:r>
          <a:endParaRPr lang="ru-RU" sz="1600" b="1" dirty="0">
            <a:solidFill>
              <a:srgbClr val="1B4089"/>
            </a:solidFill>
          </a:endParaRPr>
        </a:p>
      </dgm:t>
    </dgm:pt>
    <dgm:pt modelId="{1E152523-E86C-488D-A1AB-32641459CECE}" type="parTrans" cxnId="{F7FAC525-AC7F-44C6-91F6-B373A2B74CEB}">
      <dgm:prSet/>
      <dgm:spPr/>
      <dgm:t>
        <a:bodyPr/>
        <a:lstStyle/>
        <a:p>
          <a:endParaRPr lang="ru-RU" sz="1600" b="1">
            <a:solidFill>
              <a:srgbClr val="1B4089"/>
            </a:solidFill>
          </a:endParaRPr>
        </a:p>
      </dgm:t>
    </dgm:pt>
    <dgm:pt modelId="{85C35F3F-02DE-41C3-8D4B-421D022DB9BD}" type="sibTrans" cxnId="{F7FAC525-AC7F-44C6-91F6-B373A2B74CEB}">
      <dgm:prSet/>
      <dgm:spPr/>
      <dgm:t>
        <a:bodyPr/>
        <a:lstStyle/>
        <a:p>
          <a:endParaRPr lang="ru-RU" sz="1600" b="1">
            <a:solidFill>
              <a:srgbClr val="1B4089"/>
            </a:solidFill>
          </a:endParaRPr>
        </a:p>
      </dgm:t>
    </dgm:pt>
    <dgm:pt modelId="{945B7581-0CE0-4BB1-8304-B1F63F408A64}">
      <dgm:prSet phldrT="[Текст]" custT="1"/>
      <dgm:spPr/>
      <dgm:t>
        <a:bodyPr/>
        <a:lstStyle/>
        <a:p>
          <a:r>
            <a:rPr lang="ru-RU" sz="1600" b="1" smtClean="0">
              <a:solidFill>
                <a:srgbClr val="1B4089"/>
              </a:solidFill>
            </a:rPr>
            <a:t>Направление науки: 5.1. Философия</a:t>
          </a:r>
          <a:endParaRPr lang="ru-RU" sz="1600" b="1" dirty="0">
            <a:solidFill>
              <a:srgbClr val="1B4089"/>
            </a:solidFill>
          </a:endParaRPr>
        </a:p>
      </dgm:t>
    </dgm:pt>
    <dgm:pt modelId="{DF769FAD-E853-410B-8639-183D992CADC8}" type="parTrans" cxnId="{BC6CF270-3FE4-484A-A22D-F4E6A496C3A8}">
      <dgm:prSet/>
      <dgm:spPr/>
      <dgm:t>
        <a:bodyPr/>
        <a:lstStyle/>
        <a:p>
          <a:endParaRPr lang="ru-RU" sz="1600" b="1">
            <a:solidFill>
              <a:srgbClr val="1B4089"/>
            </a:solidFill>
          </a:endParaRPr>
        </a:p>
      </dgm:t>
    </dgm:pt>
    <dgm:pt modelId="{589C7DD5-887F-465C-8E79-049E2F1F052E}" type="sibTrans" cxnId="{BC6CF270-3FE4-484A-A22D-F4E6A496C3A8}">
      <dgm:prSet/>
      <dgm:spPr/>
      <dgm:t>
        <a:bodyPr/>
        <a:lstStyle/>
        <a:p>
          <a:endParaRPr lang="ru-RU" sz="1600" b="1">
            <a:solidFill>
              <a:srgbClr val="1B4089"/>
            </a:solidFill>
          </a:endParaRPr>
        </a:p>
      </dgm:t>
    </dgm:pt>
    <dgm:pt modelId="{FE00EE0D-9F46-40FE-93C0-AD9D97C44903}">
      <dgm:prSet phldrT="[Текст]" custT="1"/>
      <dgm:spPr/>
      <dgm:t>
        <a:bodyPr/>
        <a:lstStyle/>
        <a:p>
          <a:r>
            <a:rPr lang="ru-RU" sz="1600" b="1" smtClean="0">
              <a:solidFill>
                <a:srgbClr val="1B4089"/>
              </a:solidFill>
            </a:rPr>
            <a:t>Направление науки: 5.2. Социология</a:t>
          </a:r>
          <a:endParaRPr lang="ru-RU" sz="1600" b="1" dirty="0">
            <a:solidFill>
              <a:srgbClr val="1B4089"/>
            </a:solidFill>
          </a:endParaRPr>
        </a:p>
      </dgm:t>
    </dgm:pt>
    <dgm:pt modelId="{5FFD1CBA-8AF9-4CB0-8DD0-287AE941C39F}" type="parTrans" cxnId="{68BDA58A-8413-44DA-AD7C-686F0F0CFBCB}">
      <dgm:prSet/>
      <dgm:spPr/>
      <dgm:t>
        <a:bodyPr/>
        <a:lstStyle/>
        <a:p>
          <a:endParaRPr lang="ru-RU" sz="1600" b="1">
            <a:solidFill>
              <a:srgbClr val="1B4089"/>
            </a:solidFill>
          </a:endParaRPr>
        </a:p>
      </dgm:t>
    </dgm:pt>
    <dgm:pt modelId="{74F519FF-A03B-4A6D-96AA-AE8C014FCFA7}" type="sibTrans" cxnId="{68BDA58A-8413-44DA-AD7C-686F0F0CFBCB}">
      <dgm:prSet/>
      <dgm:spPr/>
      <dgm:t>
        <a:bodyPr/>
        <a:lstStyle/>
        <a:p>
          <a:endParaRPr lang="ru-RU" sz="1600" b="1">
            <a:solidFill>
              <a:srgbClr val="1B4089"/>
            </a:solidFill>
          </a:endParaRPr>
        </a:p>
      </dgm:t>
    </dgm:pt>
    <dgm:pt modelId="{3EF37870-3DAA-4117-BE95-891924222B13}">
      <dgm:prSet phldrT="[Текст]" custT="1"/>
      <dgm:spPr/>
      <dgm:t>
        <a:bodyPr/>
        <a:lstStyle/>
        <a:p>
          <a:r>
            <a:rPr lang="ru-RU" sz="1600" b="1" smtClean="0">
              <a:solidFill>
                <a:srgbClr val="1B4089"/>
              </a:solidFill>
            </a:rPr>
            <a:t>Направление науки: 5.3. Юридические науки</a:t>
          </a:r>
          <a:endParaRPr lang="ru-RU" sz="1600" b="1" dirty="0">
            <a:solidFill>
              <a:srgbClr val="1B4089"/>
            </a:solidFill>
          </a:endParaRPr>
        </a:p>
      </dgm:t>
    </dgm:pt>
    <dgm:pt modelId="{1B0E5158-6C10-42B8-B8BE-D2E51B7EBB0C}" type="parTrans" cxnId="{552B6B43-5D27-436C-8C35-1E1D7497131A}">
      <dgm:prSet/>
      <dgm:spPr/>
      <dgm:t>
        <a:bodyPr/>
        <a:lstStyle/>
        <a:p>
          <a:endParaRPr lang="ru-RU" sz="1600" b="1">
            <a:solidFill>
              <a:srgbClr val="1B4089"/>
            </a:solidFill>
          </a:endParaRPr>
        </a:p>
      </dgm:t>
    </dgm:pt>
    <dgm:pt modelId="{D33E202B-D34D-4378-B687-A58E5B6DABBF}" type="sibTrans" cxnId="{552B6B43-5D27-436C-8C35-1E1D7497131A}">
      <dgm:prSet/>
      <dgm:spPr/>
      <dgm:t>
        <a:bodyPr/>
        <a:lstStyle/>
        <a:p>
          <a:endParaRPr lang="ru-RU" sz="1600" b="1">
            <a:solidFill>
              <a:srgbClr val="1B4089"/>
            </a:solidFill>
          </a:endParaRPr>
        </a:p>
      </dgm:t>
    </dgm:pt>
    <dgm:pt modelId="{91FF0589-FD62-400F-957B-8AA8830D34BD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1B4089"/>
              </a:solidFill>
            </a:rPr>
            <a:t>Направление науки: 5.4. Политические науки</a:t>
          </a:r>
          <a:endParaRPr lang="ru-RU" sz="1600" b="1" dirty="0">
            <a:solidFill>
              <a:srgbClr val="1B4089"/>
            </a:solidFill>
          </a:endParaRPr>
        </a:p>
      </dgm:t>
    </dgm:pt>
    <dgm:pt modelId="{E228BBE7-E832-4928-8569-8EA0138976F0}" type="parTrans" cxnId="{892B33B1-C01A-47C3-8C2E-5C5F381448F9}">
      <dgm:prSet/>
      <dgm:spPr/>
      <dgm:t>
        <a:bodyPr/>
        <a:lstStyle/>
        <a:p>
          <a:endParaRPr lang="ru-RU" sz="1600" b="1">
            <a:solidFill>
              <a:srgbClr val="1B4089"/>
            </a:solidFill>
          </a:endParaRPr>
        </a:p>
      </dgm:t>
    </dgm:pt>
    <dgm:pt modelId="{727EA48A-DC34-4BF8-9F26-43823024E49E}" type="sibTrans" cxnId="{892B33B1-C01A-47C3-8C2E-5C5F381448F9}">
      <dgm:prSet/>
      <dgm:spPr/>
      <dgm:t>
        <a:bodyPr/>
        <a:lstStyle/>
        <a:p>
          <a:endParaRPr lang="ru-RU" sz="1600" b="1">
            <a:solidFill>
              <a:srgbClr val="1B4089"/>
            </a:solidFill>
          </a:endParaRPr>
        </a:p>
      </dgm:t>
    </dgm:pt>
    <dgm:pt modelId="{BED2E8DE-663F-48AF-A3AE-7D84340F92B0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1B4089"/>
              </a:solidFill>
            </a:rPr>
            <a:t>Область научных знаний: 6. Гуманитарные науки</a:t>
          </a:r>
          <a:endParaRPr lang="ru-RU" sz="1600" b="1" dirty="0">
            <a:solidFill>
              <a:srgbClr val="1B4089"/>
            </a:solidFill>
          </a:endParaRPr>
        </a:p>
      </dgm:t>
    </dgm:pt>
    <dgm:pt modelId="{D3EA4274-73F8-4AEB-AB25-BA485DCE8F1E}" type="parTrans" cxnId="{2F70C774-B92A-4F1E-8A01-A07B51AD831E}">
      <dgm:prSet/>
      <dgm:spPr/>
      <dgm:t>
        <a:bodyPr/>
        <a:lstStyle/>
        <a:p>
          <a:endParaRPr lang="ru-RU" sz="1600" b="1">
            <a:solidFill>
              <a:srgbClr val="1B4089"/>
            </a:solidFill>
          </a:endParaRPr>
        </a:p>
      </dgm:t>
    </dgm:pt>
    <dgm:pt modelId="{B1517D60-D219-4D4D-842E-6F44CBF8D9CD}" type="sibTrans" cxnId="{2F70C774-B92A-4F1E-8A01-A07B51AD831E}">
      <dgm:prSet/>
      <dgm:spPr/>
      <dgm:t>
        <a:bodyPr/>
        <a:lstStyle/>
        <a:p>
          <a:endParaRPr lang="ru-RU" sz="1600" b="1">
            <a:solidFill>
              <a:srgbClr val="1B4089"/>
            </a:solidFill>
          </a:endParaRPr>
        </a:p>
      </dgm:t>
    </dgm:pt>
    <dgm:pt modelId="{745050A3-2907-4B52-B660-5545E80FDAF1}">
      <dgm:prSet phldrT="[Текст]" custT="1"/>
      <dgm:spPr/>
      <dgm:t>
        <a:bodyPr/>
        <a:lstStyle/>
        <a:p>
          <a:r>
            <a:rPr lang="ru-RU" sz="1600" b="1" smtClean="0">
              <a:solidFill>
                <a:srgbClr val="1B4089"/>
              </a:solidFill>
            </a:rPr>
            <a:t>Направление науки: 6.1. Исторические науки</a:t>
          </a:r>
          <a:endParaRPr lang="ru-RU" sz="1600" b="1" dirty="0">
            <a:solidFill>
              <a:srgbClr val="1B4089"/>
            </a:solidFill>
          </a:endParaRPr>
        </a:p>
      </dgm:t>
    </dgm:pt>
    <dgm:pt modelId="{999440D5-094D-4B80-9883-18F917D64392}" type="parTrans" cxnId="{3C65422E-4106-4BB5-9423-98E726DCFDF3}">
      <dgm:prSet/>
      <dgm:spPr/>
      <dgm:t>
        <a:bodyPr/>
        <a:lstStyle/>
        <a:p>
          <a:endParaRPr lang="ru-RU" sz="1600" b="1">
            <a:solidFill>
              <a:srgbClr val="1B4089"/>
            </a:solidFill>
          </a:endParaRPr>
        </a:p>
      </dgm:t>
    </dgm:pt>
    <dgm:pt modelId="{92762895-28F4-4131-80B4-22891EE9D4BC}" type="sibTrans" cxnId="{3C65422E-4106-4BB5-9423-98E726DCFDF3}">
      <dgm:prSet/>
      <dgm:spPr/>
      <dgm:t>
        <a:bodyPr/>
        <a:lstStyle/>
        <a:p>
          <a:endParaRPr lang="ru-RU" sz="1600" b="1">
            <a:solidFill>
              <a:srgbClr val="1B4089"/>
            </a:solidFill>
          </a:endParaRPr>
        </a:p>
      </dgm:t>
    </dgm:pt>
    <dgm:pt modelId="{739A8781-7A67-4442-846B-11E179E050B4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1B4089"/>
              </a:solidFill>
            </a:rPr>
            <a:t>Направление науки: 6.2. Филологические науки</a:t>
          </a:r>
          <a:endParaRPr lang="ru-RU" sz="1600" b="1" dirty="0">
            <a:solidFill>
              <a:srgbClr val="1B4089"/>
            </a:solidFill>
          </a:endParaRPr>
        </a:p>
      </dgm:t>
    </dgm:pt>
    <dgm:pt modelId="{B68E8AFD-CA13-4F0E-87AC-73E9B8EAE2E7}" type="parTrans" cxnId="{262F3D8E-4874-4234-8C20-28C4E22F3119}">
      <dgm:prSet/>
      <dgm:spPr/>
      <dgm:t>
        <a:bodyPr/>
        <a:lstStyle/>
        <a:p>
          <a:endParaRPr lang="ru-RU" sz="1600" b="1">
            <a:solidFill>
              <a:srgbClr val="1B4089"/>
            </a:solidFill>
          </a:endParaRPr>
        </a:p>
      </dgm:t>
    </dgm:pt>
    <dgm:pt modelId="{A5CEF717-703B-4DA5-98F4-D76EE784B4F3}" type="sibTrans" cxnId="{262F3D8E-4874-4234-8C20-28C4E22F3119}">
      <dgm:prSet/>
      <dgm:spPr/>
      <dgm:t>
        <a:bodyPr/>
        <a:lstStyle/>
        <a:p>
          <a:endParaRPr lang="ru-RU" sz="1600" b="1">
            <a:solidFill>
              <a:srgbClr val="1B4089"/>
            </a:solidFill>
          </a:endParaRPr>
        </a:p>
      </dgm:t>
    </dgm:pt>
    <dgm:pt modelId="{24056D91-9C02-4606-B563-B0F0F0D2DC92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1B4089"/>
              </a:solidFill>
            </a:rPr>
            <a:t>Направление науки: 6.3.  Искусствоведение (искусство, история искусств, исполнительское искусство, музыка)</a:t>
          </a:r>
          <a:endParaRPr lang="ru-RU" sz="1600" b="1" dirty="0">
            <a:solidFill>
              <a:srgbClr val="1B4089"/>
            </a:solidFill>
          </a:endParaRPr>
        </a:p>
      </dgm:t>
    </dgm:pt>
    <dgm:pt modelId="{EB7F0054-22AD-4454-9821-9DD4F332E957}" type="parTrans" cxnId="{3676A3D7-6FC8-46C5-8767-29D78431864B}">
      <dgm:prSet/>
      <dgm:spPr/>
      <dgm:t>
        <a:bodyPr/>
        <a:lstStyle/>
        <a:p>
          <a:endParaRPr lang="ru-RU" sz="1600" b="1">
            <a:solidFill>
              <a:srgbClr val="1B4089"/>
            </a:solidFill>
          </a:endParaRPr>
        </a:p>
      </dgm:t>
    </dgm:pt>
    <dgm:pt modelId="{B6F05E8E-60F1-418D-AF2F-34060EF4E1DE}" type="sibTrans" cxnId="{3676A3D7-6FC8-46C5-8767-29D78431864B}">
      <dgm:prSet/>
      <dgm:spPr/>
      <dgm:t>
        <a:bodyPr/>
        <a:lstStyle/>
        <a:p>
          <a:endParaRPr lang="ru-RU" sz="1600" b="1">
            <a:solidFill>
              <a:srgbClr val="1B4089"/>
            </a:solidFill>
          </a:endParaRPr>
        </a:p>
      </dgm:t>
    </dgm:pt>
    <dgm:pt modelId="{21B0BD1C-EAAF-49F6-AC4C-012ECA2A1690}">
      <dgm:prSet phldrT="[Текст]" custT="1"/>
      <dgm:spPr/>
      <dgm:t>
        <a:bodyPr/>
        <a:lstStyle/>
        <a:p>
          <a:r>
            <a:rPr lang="ru-RU" sz="1600" b="1" smtClean="0">
              <a:solidFill>
                <a:srgbClr val="1B4089"/>
              </a:solidFill>
            </a:rPr>
            <a:t>Направление науки: 5.5. Психологические и когнитивные науки</a:t>
          </a:r>
          <a:endParaRPr lang="ru-RU" sz="1600" b="1" dirty="0">
            <a:solidFill>
              <a:srgbClr val="1B4089"/>
            </a:solidFill>
          </a:endParaRPr>
        </a:p>
      </dgm:t>
    </dgm:pt>
    <dgm:pt modelId="{3EEB54AD-F2C7-46A4-B020-66A374293F96}" type="parTrans" cxnId="{42BE91A6-4759-46EA-887E-5881FA9B3851}">
      <dgm:prSet/>
      <dgm:spPr/>
      <dgm:t>
        <a:bodyPr/>
        <a:lstStyle/>
        <a:p>
          <a:endParaRPr lang="ru-RU" sz="1600" b="1">
            <a:solidFill>
              <a:srgbClr val="1B4089"/>
            </a:solidFill>
          </a:endParaRPr>
        </a:p>
      </dgm:t>
    </dgm:pt>
    <dgm:pt modelId="{40454ADA-2770-4023-B992-31D4FA2EAC89}" type="sibTrans" cxnId="{42BE91A6-4759-46EA-887E-5881FA9B3851}">
      <dgm:prSet/>
      <dgm:spPr/>
      <dgm:t>
        <a:bodyPr/>
        <a:lstStyle/>
        <a:p>
          <a:endParaRPr lang="ru-RU" sz="1600" b="1">
            <a:solidFill>
              <a:srgbClr val="1B4089"/>
            </a:solidFill>
          </a:endParaRPr>
        </a:p>
      </dgm:t>
    </dgm:pt>
    <dgm:pt modelId="{59143F2B-76E4-47E5-AF9C-313B02E57475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1B4089"/>
              </a:solidFill>
            </a:rPr>
            <a:t>Направление науки: 5.6. Экономика </a:t>
          </a:r>
          <a:endParaRPr lang="ru-RU" sz="1600" b="1" dirty="0">
            <a:solidFill>
              <a:srgbClr val="1B4089"/>
            </a:solidFill>
          </a:endParaRPr>
        </a:p>
      </dgm:t>
    </dgm:pt>
    <dgm:pt modelId="{DDC8C582-C2DA-42C5-A6AF-458851500EFE}" type="parTrans" cxnId="{C13BC6A8-878E-42CF-BA27-FFCBD993DE6F}">
      <dgm:prSet/>
      <dgm:spPr/>
      <dgm:t>
        <a:bodyPr/>
        <a:lstStyle/>
        <a:p>
          <a:endParaRPr lang="ru-RU" sz="1600" b="1">
            <a:solidFill>
              <a:srgbClr val="1B4089"/>
            </a:solidFill>
          </a:endParaRPr>
        </a:p>
      </dgm:t>
    </dgm:pt>
    <dgm:pt modelId="{ED347744-C1D4-4FAA-AA7C-A8D4FC720A9F}" type="sibTrans" cxnId="{C13BC6A8-878E-42CF-BA27-FFCBD993DE6F}">
      <dgm:prSet/>
      <dgm:spPr/>
      <dgm:t>
        <a:bodyPr/>
        <a:lstStyle/>
        <a:p>
          <a:endParaRPr lang="ru-RU" sz="1600" b="1">
            <a:solidFill>
              <a:srgbClr val="1B4089"/>
            </a:solidFill>
          </a:endParaRPr>
        </a:p>
      </dgm:t>
    </dgm:pt>
    <dgm:pt modelId="{D5C12127-28B7-4ADA-B011-DB0417D9C3EB}">
      <dgm:prSet phldrT="[Текст]" custT="1"/>
      <dgm:spPr/>
      <dgm:t>
        <a:bodyPr/>
        <a:lstStyle/>
        <a:p>
          <a:r>
            <a:rPr lang="ru-RU" sz="1600" b="1" smtClean="0">
              <a:solidFill>
                <a:srgbClr val="1B4089"/>
              </a:solidFill>
            </a:rPr>
            <a:t>Направление науки: 5.7. Науки и образование </a:t>
          </a:r>
          <a:endParaRPr lang="ru-RU" sz="1600" b="1" dirty="0">
            <a:solidFill>
              <a:srgbClr val="1B4089"/>
            </a:solidFill>
          </a:endParaRPr>
        </a:p>
      </dgm:t>
    </dgm:pt>
    <dgm:pt modelId="{8BF7D950-B2A8-4C9C-A586-0768042904CB}" type="parTrans" cxnId="{5F4C1472-4E28-408F-AE0A-A961264976E8}">
      <dgm:prSet/>
      <dgm:spPr/>
      <dgm:t>
        <a:bodyPr/>
        <a:lstStyle/>
        <a:p>
          <a:endParaRPr lang="ru-RU" sz="1600" b="1">
            <a:solidFill>
              <a:srgbClr val="1B4089"/>
            </a:solidFill>
          </a:endParaRPr>
        </a:p>
      </dgm:t>
    </dgm:pt>
    <dgm:pt modelId="{36ADAAB8-CF2D-492D-81A0-34BBC8950005}" type="sibTrans" cxnId="{5F4C1472-4E28-408F-AE0A-A961264976E8}">
      <dgm:prSet/>
      <dgm:spPr/>
      <dgm:t>
        <a:bodyPr/>
        <a:lstStyle/>
        <a:p>
          <a:endParaRPr lang="ru-RU" sz="1600" b="1">
            <a:solidFill>
              <a:srgbClr val="1B4089"/>
            </a:solidFill>
          </a:endParaRPr>
        </a:p>
      </dgm:t>
    </dgm:pt>
    <dgm:pt modelId="{3EFE0E79-9318-4B22-88DC-C70B7F0A8F69}" type="pres">
      <dgm:prSet presAssocID="{4BA9C4A0-88C2-4EE1-9107-5974AEA063F2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588C94B9-200C-4320-BAE9-FB545A772EE0}" type="pres">
      <dgm:prSet presAssocID="{46264264-DE35-4B97-B8CD-322875774C91}" presName="thickLine" presStyleLbl="alignNode1" presStyleIdx="0" presStyleCnt="2"/>
      <dgm:spPr/>
    </dgm:pt>
    <dgm:pt modelId="{9DA5DC3F-2FAF-4231-9F56-566E76921F30}" type="pres">
      <dgm:prSet presAssocID="{46264264-DE35-4B97-B8CD-322875774C91}" presName="horz1" presStyleCnt="0"/>
      <dgm:spPr/>
    </dgm:pt>
    <dgm:pt modelId="{57FD0409-4C01-4AE9-AEBC-B820ECD62038}" type="pres">
      <dgm:prSet presAssocID="{46264264-DE35-4B97-B8CD-322875774C91}" presName="tx1" presStyleLbl="revTx" presStyleIdx="0" presStyleCnt="12"/>
      <dgm:spPr/>
      <dgm:t>
        <a:bodyPr/>
        <a:lstStyle/>
        <a:p>
          <a:endParaRPr lang="ru-RU"/>
        </a:p>
      </dgm:t>
    </dgm:pt>
    <dgm:pt modelId="{28D3F094-EE04-4922-A40A-382F14F46378}" type="pres">
      <dgm:prSet presAssocID="{46264264-DE35-4B97-B8CD-322875774C91}" presName="vert1" presStyleCnt="0"/>
      <dgm:spPr/>
    </dgm:pt>
    <dgm:pt modelId="{4936EDE0-521F-4464-BEAC-21DBB23C51B0}" type="pres">
      <dgm:prSet presAssocID="{945B7581-0CE0-4BB1-8304-B1F63F408A64}" presName="vertSpace2a" presStyleCnt="0"/>
      <dgm:spPr/>
    </dgm:pt>
    <dgm:pt modelId="{2D01F4B2-7E23-4374-9F65-27A313CF8D97}" type="pres">
      <dgm:prSet presAssocID="{945B7581-0CE0-4BB1-8304-B1F63F408A64}" presName="horz2" presStyleCnt="0"/>
      <dgm:spPr/>
    </dgm:pt>
    <dgm:pt modelId="{579CF507-D79B-4B03-9364-1EA39618A604}" type="pres">
      <dgm:prSet presAssocID="{945B7581-0CE0-4BB1-8304-B1F63F408A64}" presName="horzSpace2" presStyleCnt="0"/>
      <dgm:spPr/>
    </dgm:pt>
    <dgm:pt modelId="{23D540FB-EA12-4EE6-9477-7F63BF0F5769}" type="pres">
      <dgm:prSet presAssocID="{945B7581-0CE0-4BB1-8304-B1F63F408A64}" presName="tx2" presStyleLbl="revTx" presStyleIdx="1" presStyleCnt="12"/>
      <dgm:spPr/>
      <dgm:t>
        <a:bodyPr/>
        <a:lstStyle/>
        <a:p>
          <a:endParaRPr lang="ru-RU"/>
        </a:p>
      </dgm:t>
    </dgm:pt>
    <dgm:pt modelId="{BF601F41-13DE-4157-A973-3F1DE8521E36}" type="pres">
      <dgm:prSet presAssocID="{945B7581-0CE0-4BB1-8304-B1F63F408A64}" presName="vert2" presStyleCnt="0"/>
      <dgm:spPr/>
    </dgm:pt>
    <dgm:pt modelId="{80176BFB-C793-4E51-9820-7F61DBBC19E2}" type="pres">
      <dgm:prSet presAssocID="{945B7581-0CE0-4BB1-8304-B1F63F408A64}" presName="thinLine2b" presStyleLbl="callout" presStyleIdx="0" presStyleCnt="10"/>
      <dgm:spPr/>
    </dgm:pt>
    <dgm:pt modelId="{92F81CDC-D0E2-4881-B028-D117C843033A}" type="pres">
      <dgm:prSet presAssocID="{945B7581-0CE0-4BB1-8304-B1F63F408A64}" presName="vertSpace2b" presStyleCnt="0"/>
      <dgm:spPr/>
    </dgm:pt>
    <dgm:pt modelId="{4FBF9AF5-19E0-4CF7-94C0-A07B7642A9CE}" type="pres">
      <dgm:prSet presAssocID="{FE00EE0D-9F46-40FE-93C0-AD9D97C44903}" presName="horz2" presStyleCnt="0"/>
      <dgm:spPr/>
    </dgm:pt>
    <dgm:pt modelId="{C5169ED9-67E6-4642-B0CA-65353E0169F0}" type="pres">
      <dgm:prSet presAssocID="{FE00EE0D-9F46-40FE-93C0-AD9D97C44903}" presName="horzSpace2" presStyleCnt="0"/>
      <dgm:spPr/>
    </dgm:pt>
    <dgm:pt modelId="{7E1730DC-0813-4DD4-A059-E7EBD9538FE3}" type="pres">
      <dgm:prSet presAssocID="{FE00EE0D-9F46-40FE-93C0-AD9D97C44903}" presName="tx2" presStyleLbl="revTx" presStyleIdx="2" presStyleCnt="12"/>
      <dgm:spPr/>
      <dgm:t>
        <a:bodyPr/>
        <a:lstStyle/>
        <a:p>
          <a:endParaRPr lang="ru-RU"/>
        </a:p>
      </dgm:t>
    </dgm:pt>
    <dgm:pt modelId="{24463D18-6D95-444C-AFC1-01035FB0FCA7}" type="pres">
      <dgm:prSet presAssocID="{FE00EE0D-9F46-40FE-93C0-AD9D97C44903}" presName="vert2" presStyleCnt="0"/>
      <dgm:spPr/>
    </dgm:pt>
    <dgm:pt modelId="{C8DB71C1-526B-474F-95A1-888EA0A65EFB}" type="pres">
      <dgm:prSet presAssocID="{FE00EE0D-9F46-40FE-93C0-AD9D97C44903}" presName="thinLine2b" presStyleLbl="callout" presStyleIdx="1" presStyleCnt="10"/>
      <dgm:spPr/>
    </dgm:pt>
    <dgm:pt modelId="{E559E49E-481F-4B51-9D28-11F7CF70FCDF}" type="pres">
      <dgm:prSet presAssocID="{FE00EE0D-9F46-40FE-93C0-AD9D97C44903}" presName="vertSpace2b" presStyleCnt="0"/>
      <dgm:spPr/>
    </dgm:pt>
    <dgm:pt modelId="{A76A2BA2-2DB7-4FD8-B260-6C2484F0D802}" type="pres">
      <dgm:prSet presAssocID="{3EF37870-3DAA-4117-BE95-891924222B13}" presName="horz2" presStyleCnt="0"/>
      <dgm:spPr/>
    </dgm:pt>
    <dgm:pt modelId="{143F07DD-A352-4EB8-AADA-F7BA4DB53C35}" type="pres">
      <dgm:prSet presAssocID="{3EF37870-3DAA-4117-BE95-891924222B13}" presName="horzSpace2" presStyleCnt="0"/>
      <dgm:spPr/>
    </dgm:pt>
    <dgm:pt modelId="{AB094BD7-AA87-40B8-9BF5-DA5B4D5CB486}" type="pres">
      <dgm:prSet presAssocID="{3EF37870-3DAA-4117-BE95-891924222B13}" presName="tx2" presStyleLbl="revTx" presStyleIdx="3" presStyleCnt="12"/>
      <dgm:spPr/>
      <dgm:t>
        <a:bodyPr/>
        <a:lstStyle/>
        <a:p>
          <a:endParaRPr lang="ru-RU"/>
        </a:p>
      </dgm:t>
    </dgm:pt>
    <dgm:pt modelId="{395193FF-89D6-4BA5-A6CF-E4F4B03D4635}" type="pres">
      <dgm:prSet presAssocID="{3EF37870-3DAA-4117-BE95-891924222B13}" presName="vert2" presStyleCnt="0"/>
      <dgm:spPr/>
    </dgm:pt>
    <dgm:pt modelId="{85002E38-472B-4F27-92F2-E3673E7A40D4}" type="pres">
      <dgm:prSet presAssocID="{3EF37870-3DAA-4117-BE95-891924222B13}" presName="thinLine2b" presStyleLbl="callout" presStyleIdx="2" presStyleCnt="10"/>
      <dgm:spPr/>
    </dgm:pt>
    <dgm:pt modelId="{3A60D9CA-C6F1-49A2-88FE-8F773F2AF5F7}" type="pres">
      <dgm:prSet presAssocID="{3EF37870-3DAA-4117-BE95-891924222B13}" presName="vertSpace2b" presStyleCnt="0"/>
      <dgm:spPr/>
    </dgm:pt>
    <dgm:pt modelId="{2C98538B-030F-4BB9-A702-A4883E3DBB4B}" type="pres">
      <dgm:prSet presAssocID="{91FF0589-FD62-400F-957B-8AA8830D34BD}" presName="horz2" presStyleCnt="0"/>
      <dgm:spPr/>
    </dgm:pt>
    <dgm:pt modelId="{E52D07F5-7481-4A47-9D00-25F4B5AAC504}" type="pres">
      <dgm:prSet presAssocID="{91FF0589-FD62-400F-957B-8AA8830D34BD}" presName="horzSpace2" presStyleCnt="0"/>
      <dgm:spPr/>
    </dgm:pt>
    <dgm:pt modelId="{A70CCEA6-5560-4D82-B158-2910D4834AA1}" type="pres">
      <dgm:prSet presAssocID="{91FF0589-FD62-400F-957B-8AA8830D34BD}" presName="tx2" presStyleLbl="revTx" presStyleIdx="4" presStyleCnt="12"/>
      <dgm:spPr/>
      <dgm:t>
        <a:bodyPr/>
        <a:lstStyle/>
        <a:p>
          <a:endParaRPr lang="ru-RU"/>
        </a:p>
      </dgm:t>
    </dgm:pt>
    <dgm:pt modelId="{4B54DF59-958A-4AB1-A3EE-A1F427D1B1F0}" type="pres">
      <dgm:prSet presAssocID="{91FF0589-FD62-400F-957B-8AA8830D34BD}" presName="vert2" presStyleCnt="0"/>
      <dgm:spPr/>
    </dgm:pt>
    <dgm:pt modelId="{B66C0030-2F09-4011-9433-EE04FFBFD25F}" type="pres">
      <dgm:prSet presAssocID="{91FF0589-FD62-400F-957B-8AA8830D34BD}" presName="thinLine2b" presStyleLbl="callout" presStyleIdx="3" presStyleCnt="10"/>
      <dgm:spPr/>
    </dgm:pt>
    <dgm:pt modelId="{C498D26A-A091-4CF2-9142-6E33EFD8588D}" type="pres">
      <dgm:prSet presAssocID="{91FF0589-FD62-400F-957B-8AA8830D34BD}" presName="vertSpace2b" presStyleCnt="0"/>
      <dgm:spPr/>
    </dgm:pt>
    <dgm:pt modelId="{BF3DC7FE-455F-4886-A02D-58532F346BF2}" type="pres">
      <dgm:prSet presAssocID="{21B0BD1C-EAAF-49F6-AC4C-012ECA2A1690}" presName="horz2" presStyleCnt="0"/>
      <dgm:spPr/>
    </dgm:pt>
    <dgm:pt modelId="{C171C57C-2D93-44F2-BEB4-F780870B8F74}" type="pres">
      <dgm:prSet presAssocID="{21B0BD1C-EAAF-49F6-AC4C-012ECA2A1690}" presName="horzSpace2" presStyleCnt="0"/>
      <dgm:spPr/>
    </dgm:pt>
    <dgm:pt modelId="{A9152F85-B66F-46F7-A474-9CD0B5E8E236}" type="pres">
      <dgm:prSet presAssocID="{21B0BD1C-EAAF-49F6-AC4C-012ECA2A1690}" presName="tx2" presStyleLbl="revTx" presStyleIdx="5" presStyleCnt="12"/>
      <dgm:spPr/>
      <dgm:t>
        <a:bodyPr/>
        <a:lstStyle/>
        <a:p>
          <a:endParaRPr lang="ru-RU"/>
        </a:p>
      </dgm:t>
    </dgm:pt>
    <dgm:pt modelId="{F94C16BF-C502-4FDC-AEA9-073C4EAFB3E8}" type="pres">
      <dgm:prSet presAssocID="{21B0BD1C-EAAF-49F6-AC4C-012ECA2A1690}" presName="vert2" presStyleCnt="0"/>
      <dgm:spPr/>
    </dgm:pt>
    <dgm:pt modelId="{B3E940C8-7F51-49BB-BE51-49A3D9563C4E}" type="pres">
      <dgm:prSet presAssocID="{21B0BD1C-EAAF-49F6-AC4C-012ECA2A1690}" presName="thinLine2b" presStyleLbl="callout" presStyleIdx="4" presStyleCnt="10"/>
      <dgm:spPr/>
    </dgm:pt>
    <dgm:pt modelId="{249C59FF-9155-4E10-AF16-F225BF5258BF}" type="pres">
      <dgm:prSet presAssocID="{21B0BD1C-EAAF-49F6-AC4C-012ECA2A1690}" presName="vertSpace2b" presStyleCnt="0"/>
      <dgm:spPr/>
    </dgm:pt>
    <dgm:pt modelId="{8BB35041-B406-4315-AC58-4CC10F526756}" type="pres">
      <dgm:prSet presAssocID="{59143F2B-76E4-47E5-AF9C-313B02E57475}" presName="horz2" presStyleCnt="0"/>
      <dgm:spPr/>
    </dgm:pt>
    <dgm:pt modelId="{8EE0FC2E-F513-44ED-9FF3-92E4B6CFC34D}" type="pres">
      <dgm:prSet presAssocID="{59143F2B-76E4-47E5-AF9C-313B02E57475}" presName="horzSpace2" presStyleCnt="0"/>
      <dgm:spPr/>
    </dgm:pt>
    <dgm:pt modelId="{0E95E202-F0B8-4B4E-8574-B83873317566}" type="pres">
      <dgm:prSet presAssocID="{59143F2B-76E4-47E5-AF9C-313B02E57475}" presName="tx2" presStyleLbl="revTx" presStyleIdx="6" presStyleCnt="12"/>
      <dgm:spPr/>
      <dgm:t>
        <a:bodyPr/>
        <a:lstStyle/>
        <a:p>
          <a:endParaRPr lang="ru-RU"/>
        </a:p>
      </dgm:t>
    </dgm:pt>
    <dgm:pt modelId="{4C9ECFE4-C81A-4355-B6A2-842CDB68C430}" type="pres">
      <dgm:prSet presAssocID="{59143F2B-76E4-47E5-AF9C-313B02E57475}" presName="vert2" presStyleCnt="0"/>
      <dgm:spPr/>
    </dgm:pt>
    <dgm:pt modelId="{6EB0C7EF-D780-48B7-97BD-799DBCB89ED0}" type="pres">
      <dgm:prSet presAssocID="{59143F2B-76E4-47E5-AF9C-313B02E57475}" presName="thinLine2b" presStyleLbl="callout" presStyleIdx="5" presStyleCnt="10"/>
      <dgm:spPr/>
    </dgm:pt>
    <dgm:pt modelId="{8BEF7E22-7C89-4930-8CA3-AC446A3EBD63}" type="pres">
      <dgm:prSet presAssocID="{59143F2B-76E4-47E5-AF9C-313B02E57475}" presName="vertSpace2b" presStyleCnt="0"/>
      <dgm:spPr/>
    </dgm:pt>
    <dgm:pt modelId="{657DBD2B-BF7A-4B4C-B7F1-0CB575DB40F2}" type="pres">
      <dgm:prSet presAssocID="{D5C12127-28B7-4ADA-B011-DB0417D9C3EB}" presName="horz2" presStyleCnt="0"/>
      <dgm:spPr/>
    </dgm:pt>
    <dgm:pt modelId="{B94F07C6-9EF9-4104-A69A-1754CD4D7BE6}" type="pres">
      <dgm:prSet presAssocID="{D5C12127-28B7-4ADA-B011-DB0417D9C3EB}" presName="horzSpace2" presStyleCnt="0"/>
      <dgm:spPr/>
    </dgm:pt>
    <dgm:pt modelId="{D5D584DA-750E-492B-98A5-855F2A1B586A}" type="pres">
      <dgm:prSet presAssocID="{D5C12127-28B7-4ADA-B011-DB0417D9C3EB}" presName="tx2" presStyleLbl="revTx" presStyleIdx="7" presStyleCnt="12"/>
      <dgm:spPr/>
      <dgm:t>
        <a:bodyPr/>
        <a:lstStyle/>
        <a:p>
          <a:endParaRPr lang="ru-RU"/>
        </a:p>
      </dgm:t>
    </dgm:pt>
    <dgm:pt modelId="{25BDAA2B-0B1D-46F0-921C-E69D739B9FCB}" type="pres">
      <dgm:prSet presAssocID="{D5C12127-28B7-4ADA-B011-DB0417D9C3EB}" presName="vert2" presStyleCnt="0"/>
      <dgm:spPr/>
    </dgm:pt>
    <dgm:pt modelId="{91C6280F-6AB5-48D3-877D-50E801744663}" type="pres">
      <dgm:prSet presAssocID="{D5C12127-28B7-4ADA-B011-DB0417D9C3EB}" presName="thinLine2b" presStyleLbl="callout" presStyleIdx="6" presStyleCnt="10"/>
      <dgm:spPr/>
    </dgm:pt>
    <dgm:pt modelId="{AB02FD38-7625-4B1B-800D-ABA51D244ACE}" type="pres">
      <dgm:prSet presAssocID="{D5C12127-28B7-4ADA-B011-DB0417D9C3EB}" presName="vertSpace2b" presStyleCnt="0"/>
      <dgm:spPr/>
    </dgm:pt>
    <dgm:pt modelId="{36CA7142-6427-472E-ABE9-51BB203829BB}" type="pres">
      <dgm:prSet presAssocID="{BED2E8DE-663F-48AF-A3AE-7D84340F92B0}" presName="thickLine" presStyleLbl="alignNode1" presStyleIdx="1" presStyleCnt="2"/>
      <dgm:spPr/>
    </dgm:pt>
    <dgm:pt modelId="{80473554-4916-458C-8FA9-7EC79E7341C2}" type="pres">
      <dgm:prSet presAssocID="{BED2E8DE-663F-48AF-A3AE-7D84340F92B0}" presName="horz1" presStyleCnt="0"/>
      <dgm:spPr/>
    </dgm:pt>
    <dgm:pt modelId="{2C5787DE-909D-40EA-98F9-453082B3EE15}" type="pres">
      <dgm:prSet presAssocID="{BED2E8DE-663F-48AF-A3AE-7D84340F92B0}" presName="tx1" presStyleLbl="revTx" presStyleIdx="8" presStyleCnt="12"/>
      <dgm:spPr/>
      <dgm:t>
        <a:bodyPr/>
        <a:lstStyle/>
        <a:p>
          <a:endParaRPr lang="ru-RU"/>
        </a:p>
      </dgm:t>
    </dgm:pt>
    <dgm:pt modelId="{6B3D996B-1147-4985-BD74-FC6BB872018A}" type="pres">
      <dgm:prSet presAssocID="{BED2E8DE-663F-48AF-A3AE-7D84340F92B0}" presName="vert1" presStyleCnt="0"/>
      <dgm:spPr/>
    </dgm:pt>
    <dgm:pt modelId="{FAD2A3EE-DAA8-45B0-B0C5-436FAEC1F853}" type="pres">
      <dgm:prSet presAssocID="{745050A3-2907-4B52-B660-5545E80FDAF1}" presName="vertSpace2a" presStyleCnt="0"/>
      <dgm:spPr/>
    </dgm:pt>
    <dgm:pt modelId="{63567D27-D190-4729-B416-2EF11D6BE276}" type="pres">
      <dgm:prSet presAssocID="{745050A3-2907-4B52-B660-5545E80FDAF1}" presName="horz2" presStyleCnt="0"/>
      <dgm:spPr/>
    </dgm:pt>
    <dgm:pt modelId="{F1C56504-9036-4CF9-8E29-3F50638E742C}" type="pres">
      <dgm:prSet presAssocID="{745050A3-2907-4B52-B660-5545E80FDAF1}" presName="horzSpace2" presStyleCnt="0"/>
      <dgm:spPr/>
    </dgm:pt>
    <dgm:pt modelId="{2FA6329B-AFB0-48B9-9B80-79DEACAAEC93}" type="pres">
      <dgm:prSet presAssocID="{745050A3-2907-4B52-B660-5545E80FDAF1}" presName="tx2" presStyleLbl="revTx" presStyleIdx="9" presStyleCnt="12"/>
      <dgm:spPr/>
      <dgm:t>
        <a:bodyPr/>
        <a:lstStyle/>
        <a:p>
          <a:endParaRPr lang="ru-RU"/>
        </a:p>
      </dgm:t>
    </dgm:pt>
    <dgm:pt modelId="{43FECC81-A382-4262-A378-BECB91D9B080}" type="pres">
      <dgm:prSet presAssocID="{745050A3-2907-4B52-B660-5545E80FDAF1}" presName="vert2" presStyleCnt="0"/>
      <dgm:spPr/>
    </dgm:pt>
    <dgm:pt modelId="{8C8DD92B-DA76-4B78-9782-DD9D05EFE615}" type="pres">
      <dgm:prSet presAssocID="{745050A3-2907-4B52-B660-5545E80FDAF1}" presName="thinLine2b" presStyleLbl="callout" presStyleIdx="7" presStyleCnt="10"/>
      <dgm:spPr/>
    </dgm:pt>
    <dgm:pt modelId="{5F159384-7419-456D-88AF-7F1A4BFAE191}" type="pres">
      <dgm:prSet presAssocID="{745050A3-2907-4B52-B660-5545E80FDAF1}" presName="vertSpace2b" presStyleCnt="0"/>
      <dgm:spPr/>
    </dgm:pt>
    <dgm:pt modelId="{81F75B55-2A39-4BE2-96F3-9C172B101398}" type="pres">
      <dgm:prSet presAssocID="{739A8781-7A67-4442-846B-11E179E050B4}" presName="horz2" presStyleCnt="0"/>
      <dgm:spPr/>
    </dgm:pt>
    <dgm:pt modelId="{CD4A7AA0-E825-4C9F-B5DF-E2C07C56743A}" type="pres">
      <dgm:prSet presAssocID="{739A8781-7A67-4442-846B-11E179E050B4}" presName="horzSpace2" presStyleCnt="0"/>
      <dgm:spPr/>
    </dgm:pt>
    <dgm:pt modelId="{D02467C2-5B4C-4DFB-9221-8684C218448F}" type="pres">
      <dgm:prSet presAssocID="{739A8781-7A67-4442-846B-11E179E050B4}" presName="tx2" presStyleLbl="revTx" presStyleIdx="10" presStyleCnt="12"/>
      <dgm:spPr/>
      <dgm:t>
        <a:bodyPr/>
        <a:lstStyle/>
        <a:p>
          <a:endParaRPr lang="ru-RU"/>
        </a:p>
      </dgm:t>
    </dgm:pt>
    <dgm:pt modelId="{19A0C39B-1DB4-4CC9-8380-DDC78DEA1091}" type="pres">
      <dgm:prSet presAssocID="{739A8781-7A67-4442-846B-11E179E050B4}" presName="vert2" presStyleCnt="0"/>
      <dgm:spPr/>
    </dgm:pt>
    <dgm:pt modelId="{5D6E4518-49C5-4474-9B81-4EB1C6B5508D}" type="pres">
      <dgm:prSet presAssocID="{739A8781-7A67-4442-846B-11E179E050B4}" presName="thinLine2b" presStyleLbl="callout" presStyleIdx="8" presStyleCnt="10"/>
      <dgm:spPr/>
    </dgm:pt>
    <dgm:pt modelId="{F9B762A9-9E8A-4593-BB25-751EF2D7DB3A}" type="pres">
      <dgm:prSet presAssocID="{739A8781-7A67-4442-846B-11E179E050B4}" presName="vertSpace2b" presStyleCnt="0"/>
      <dgm:spPr/>
    </dgm:pt>
    <dgm:pt modelId="{2719D927-6FFB-4E90-B588-4EBB1CCD04CC}" type="pres">
      <dgm:prSet presAssocID="{24056D91-9C02-4606-B563-B0F0F0D2DC92}" presName="horz2" presStyleCnt="0"/>
      <dgm:spPr/>
    </dgm:pt>
    <dgm:pt modelId="{C443D332-6809-43AA-B948-3E863FFA87FC}" type="pres">
      <dgm:prSet presAssocID="{24056D91-9C02-4606-B563-B0F0F0D2DC92}" presName="horzSpace2" presStyleCnt="0"/>
      <dgm:spPr/>
    </dgm:pt>
    <dgm:pt modelId="{97E4C614-664B-4E03-8F5C-CB6C67B4D24F}" type="pres">
      <dgm:prSet presAssocID="{24056D91-9C02-4606-B563-B0F0F0D2DC92}" presName="tx2" presStyleLbl="revTx" presStyleIdx="11" presStyleCnt="12"/>
      <dgm:spPr/>
      <dgm:t>
        <a:bodyPr/>
        <a:lstStyle/>
        <a:p>
          <a:endParaRPr lang="ru-RU"/>
        </a:p>
      </dgm:t>
    </dgm:pt>
    <dgm:pt modelId="{480195E2-3C08-423E-8B74-80695B4F9B91}" type="pres">
      <dgm:prSet presAssocID="{24056D91-9C02-4606-B563-B0F0F0D2DC92}" presName="vert2" presStyleCnt="0"/>
      <dgm:spPr/>
    </dgm:pt>
    <dgm:pt modelId="{C2318564-A107-454E-A71A-876AD65B8617}" type="pres">
      <dgm:prSet presAssocID="{24056D91-9C02-4606-B563-B0F0F0D2DC92}" presName="thinLine2b" presStyleLbl="callout" presStyleIdx="9" presStyleCnt="10"/>
      <dgm:spPr/>
    </dgm:pt>
    <dgm:pt modelId="{5D77E4EB-B662-4D2C-8FE5-E39ECBC0C089}" type="pres">
      <dgm:prSet presAssocID="{24056D91-9C02-4606-B563-B0F0F0D2DC92}" presName="vertSpace2b" presStyleCnt="0"/>
      <dgm:spPr/>
    </dgm:pt>
  </dgm:ptLst>
  <dgm:cxnLst>
    <dgm:cxn modelId="{F7FAC525-AC7F-44C6-91F6-B373A2B74CEB}" srcId="{4BA9C4A0-88C2-4EE1-9107-5974AEA063F2}" destId="{46264264-DE35-4B97-B8CD-322875774C91}" srcOrd="0" destOrd="0" parTransId="{1E152523-E86C-488D-A1AB-32641459CECE}" sibTransId="{85C35F3F-02DE-41C3-8D4B-421D022DB9BD}"/>
    <dgm:cxn modelId="{C3158D56-C011-4A4F-A2FE-70068A180507}" type="presOf" srcId="{BED2E8DE-663F-48AF-A3AE-7D84340F92B0}" destId="{2C5787DE-909D-40EA-98F9-453082B3EE15}" srcOrd="0" destOrd="0" presId="urn:microsoft.com/office/officeart/2008/layout/LinedList"/>
    <dgm:cxn modelId="{09C61EA9-4495-4A18-8FC6-8B50079A460A}" type="presOf" srcId="{59143F2B-76E4-47E5-AF9C-313B02E57475}" destId="{0E95E202-F0B8-4B4E-8574-B83873317566}" srcOrd="0" destOrd="0" presId="urn:microsoft.com/office/officeart/2008/layout/LinedList"/>
    <dgm:cxn modelId="{D6B79BC6-2163-452A-80E5-C9416593D9B1}" type="presOf" srcId="{D5C12127-28B7-4ADA-B011-DB0417D9C3EB}" destId="{D5D584DA-750E-492B-98A5-855F2A1B586A}" srcOrd="0" destOrd="0" presId="urn:microsoft.com/office/officeart/2008/layout/LinedList"/>
    <dgm:cxn modelId="{ECF6EA02-CC1B-4303-810F-DF98FDA2F54B}" type="presOf" srcId="{91FF0589-FD62-400F-957B-8AA8830D34BD}" destId="{A70CCEA6-5560-4D82-B158-2910D4834AA1}" srcOrd="0" destOrd="0" presId="urn:microsoft.com/office/officeart/2008/layout/LinedList"/>
    <dgm:cxn modelId="{42BE91A6-4759-46EA-887E-5881FA9B3851}" srcId="{46264264-DE35-4B97-B8CD-322875774C91}" destId="{21B0BD1C-EAAF-49F6-AC4C-012ECA2A1690}" srcOrd="4" destOrd="0" parTransId="{3EEB54AD-F2C7-46A4-B020-66A374293F96}" sibTransId="{40454ADA-2770-4023-B992-31D4FA2EAC89}"/>
    <dgm:cxn modelId="{9F77F0F9-A333-4776-8977-3C9928D5EAA3}" type="presOf" srcId="{4BA9C4A0-88C2-4EE1-9107-5974AEA063F2}" destId="{3EFE0E79-9318-4B22-88DC-C70B7F0A8F69}" srcOrd="0" destOrd="0" presId="urn:microsoft.com/office/officeart/2008/layout/LinedList"/>
    <dgm:cxn modelId="{7AE4CDA1-0FAA-415C-8620-A5433B22770B}" type="presOf" srcId="{46264264-DE35-4B97-B8CD-322875774C91}" destId="{57FD0409-4C01-4AE9-AEBC-B820ECD62038}" srcOrd="0" destOrd="0" presId="urn:microsoft.com/office/officeart/2008/layout/LinedList"/>
    <dgm:cxn modelId="{C67F4953-0987-42DE-A6F3-1CADA1E87B04}" type="presOf" srcId="{3EF37870-3DAA-4117-BE95-891924222B13}" destId="{AB094BD7-AA87-40B8-9BF5-DA5B4D5CB486}" srcOrd="0" destOrd="0" presId="urn:microsoft.com/office/officeart/2008/layout/LinedList"/>
    <dgm:cxn modelId="{77D84CB8-23FA-4E04-97BD-9C38E7A62B9F}" type="presOf" srcId="{24056D91-9C02-4606-B563-B0F0F0D2DC92}" destId="{97E4C614-664B-4E03-8F5C-CB6C67B4D24F}" srcOrd="0" destOrd="0" presId="urn:microsoft.com/office/officeart/2008/layout/LinedList"/>
    <dgm:cxn modelId="{3676A3D7-6FC8-46C5-8767-29D78431864B}" srcId="{BED2E8DE-663F-48AF-A3AE-7D84340F92B0}" destId="{24056D91-9C02-4606-B563-B0F0F0D2DC92}" srcOrd="2" destOrd="0" parTransId="{EB7F0054-22AD-4454-9821-9DD4F332E957}" sibTransId="{B6F05E8E-60F1-418D-AF2F-34060EF4E1DE}"/>
    <dgm:cxn modelId="{9AF276AA-DF82-456A-BD75-2BD3D1DD9F02}" type="presOf" srcId="{745050A3-2907-4B52-B660-5545E80FDAF1}" destId="{2FA6329B-AFB0-48B9-9B80-79DEACAAEC93}" srcOrd="0" destOrd="0" presId="urn:microsoft.com/office/officeart/2008/layout/LinedList"/>
    <dgm:cxn modelId="{552B6B43-5D27-436C-8C35-1E1D7497131A}" srcId="{46264264-DE35-4B97-B8CD-322875774C91}" destId="{3EF37870-3DAA-4117-BE95-891924222B13}" srcOrd="2" destOrd="0" parTransId="{1B0E5158-6C10-42B8-B8BE-D2E51B7EBB0C}" sibTransId="{D33E202B-D34D-4378-B687-A58E5B6DABBF}"/>
    <dgm:cxn modelId="{93F578E6-C767-4FAE-A378-B354E14345EF}" type="presOf" srcId="{FE00EE0D-9F46-40FE-93C0-AD9D97C44903}" destId="{7E1730DC-0813-4DD4-A059-E7EBD9538FE3}" srcOrd="0" destOrd="0" presId="urn:microsoft.com/office/officeart/2008/layout/LinedList"/>
    <dgm:cxn modelId="{892B33B1-C01A-47C3-8C2E-5C5F381448F9}" srcId="{46264264-DE35-4B97-B8CD-322875774C91}" destId="{91FF0589-FD62-400F-957B-8AA8830D34BD}" srcOrd="3" destOrd="0" parTransId="{E228BBE7-E832-4928-8569-8EA0138976F0}" sibTransId="{727EA48A-DC34-4BF8-9F26-43823024E49E}"/>
    <dgm:cxn modelId="{13F06C08-9EC2-46EB-9FCF-A5857E4A49D4}" type="presOf" srcId="{21B0BD1C-EAAF-49F6-AC4C-012ECA2A1690}" destId="{A9152F85-B66F-46F7-A474-9CD0B5E8E236}" srcOrd="0" destOrd="0" presId="urn:microsoft.com/office/officeart/2008/layout/LinedList"/>
    <dgm:cxn modelId="{B8F4287D-DFE4-4D9B-B8EB-789D6236112A}" type="presOf" srcId="{945B7581-0CE0-4BB1-8304-B1F63F408A64}" destId="{23D540FB-EA12-4EE6-9477-7F63BF0F5769}" srcOrd="0" destOrd="0" presId="urn:microsoft.com/office/officeart/2008/layout/LinedList"/>
    <dgm:cxn modelId="{5F4C1472-4E28-408F-AE0A-A961264976E8}" srcId="{46264264-DE35-4B97-B8CD-322875774C91}" destId="{D5C12127-28B7-4ADA-B011-DB0417D9C3EB}" srcOrd="6" destOrd="0" parTransId="{8BF7D950-B2A8-4C9C-A586-0768042904CB}" sibTransId="{36ADAAB8-CF2D-492D-81A0-34BBC8950005}"/>
    <dgm:cxn modelId="{68BDA58A-8413-44DA-AD7C-686F0F0CFBCB}" srcId="{46264264-DE35-4B97-B8CD-322875774C91}" destId="{FE00EE0D-9F46-40FE-93C0-AD9D97C44903}" srcOrd="1" destOrd="0" parTransId="{5FFD1CBA-8AF9-4CB0-8DD0-287AE941C39F}" sibTransId="{74F519FF-A03B-4A6D-96AA-AE8C014FCFA7}"/>
    <dgm:cxn modelId="{262F3D8E-4874-4234-8C20-28C4E22F3119}" srcId="{BED2E8DE-663F-48AF-A3AE-7D84340F92B0}" destId="{739A8781-7A67-4442-846B-11E179E050B4}" srcOrd="1" destOrd="0" parTransId="{B68E8AFD-CA13-4F0E-87AC-73E9B8EAE2E7}" sibTransId="{A5CEF717-703B-4DA5-98F4-D76EE784B4F3}"/>
    <dgm:cxn modelId="{BC6CF270-3FE4-484A-A22D-F4E6A496C3A8}" srcId="{46264264-DE35-4B97-B8CD-322875774C91}" destId="{945B7581-0CE0-4BB1-8304-B1F63F408A64}" srcOrd="0" destOrd="0" parTransId="{DF769FAD-E853-410B-8639-183D992CADC8}" sibTransId="{589C7DD5-887F-465C-8E79-049E2F1F052E}"/>
    <dgm:cxn modelId="{3C65422E-4106-4BB5-9423-98E726DCFDF3}" srcId="{BED2E8DE-663F-48AF-A3AE-7D84340F92B0}" destId="{745050A3-2907-4B52-B660-5545E80FDAF1}" srcOrd="0" destOrd="0" parTransId="{999440D5-094D-4B80-9883-18F917D64392}" sibTransId="{92762895-28F4-4131-80B4-22891EE9D4BC}"/>
    <dgm:cxn modelId="{C13BC6A8-878E-42CF-BA27-FFCBD993DE6F}" srcId="{46264264-DE35-4B97-B8CD-322875774C91}" destId="{59143F2B-76E4-47E5-AF9C-313B02E57475}" srcOrd="5" destOrd="0" parTransId="{DDC8C582-C2DA-42C5-A6AF-458851500EFE}" sibTransId="{ED347744-C1D4-4FAA-AA7C-A8D4FC720A9F}"/>
    <dgm:cxn modelId="{10A62EEA-1A5C-49A6-B1FC-04B25E135AF4}" type="presOf" srcId="{739A8781-7A67-4442-846B-11E179E050B4}" destId="{D02467C2-5B4C-4DFB-9221-8684C218448F}" srcOrd="0" destOrd="0" presId="urn:microsoft.com/office/officeart/2008/layout/LinedList"/>
    <dgm:cxn modelId="{2F70C774-B92A-4F1E-8A01-A07B51AD831E}" srcId="{4BA9C4A0-88C2-4EE1-9107-5974AEA063F2}" destId="{BED2E8DE-663F-48AF-A3AE-7D84340F92B0}" srcOrd="1" destOrd="0" parTransId="{D3EA4274-73F8-4AEB-AB25-BA485DCE8F1E}" sibTransId="{B1517D60-D219-4D4D-842E-6F44CBF8D9CD}"/>
    <dgm:cxn modelId="{71370F2D-78B0-4A32-8F55-438DCBDDC13A}" type="presParOf" srcId="{3EFE0E79-9318-4B22-88DC-C70B7F0A8F69}" destId="{588C94B9-200C-4320-BAE9-FB545A772EE0}" srcOrd="0" destOrd="0" presId="urn:microsoft.com/office/officeart/2008/layout/LinedList"/>
    <dgm:cxn modelId="{4F9C02D4-5EDF-4006-87D8-E4D38C0ECCBC}" type="presParOf" srcId="{3EFE0E79-9318-4B22-88DC-C70B7F0A8F69}" destId="{9DA5DC3F-2FAF-4231-9F56-566E76921F30}" srcOrd="1" destOrd="0" presId="urn:microsoft.com/office/officeart/2008/layout/LinedList"/>
    <dgm:cxn modelId="{2DC7DB12-683C-4783-A5EA-7D9B00BD322C}" type="presParOf" srcId="{9DA5DC3F-2FAF-4231-9F56-566E76921F30}" destId="{57FD0409-4C01-4AE9-AEBC-B820ECD62038}" srcOrd="0" destOrd="0" presId="urn:microsoft.com/office/officeart/2008/layout/LinedList"/>
    <dgm:cxn modelId="{44CB5081-EDFE-44C1-AFBE-0E95AE6EE4FE}" type="presParOf" srcId="{9DA5DC3F-2FAF-4231-9F56-566E76921F30}" destId="{28D3F094-EE04-4922-A40A-382F14F46378}" srcOrd="1" destOrd="0" presId="urn:microsoft.com/office/officeart/2008/layout/LinedList"/>
    <dgm:cxn modelId="{F191FEF4-2C80-4F32-8418-05AF31DBE8F0}" type="presParOf" srcId="{28D3F094-EE04-4922-A40A-382F14F46378}" destId="{4936EDE0-521F-4464-BEAC-21DBB23C51B0}" srcOrd="0" destOrd="0" presId="urn:microsoft.com/office/officeart/2008/layout/LinedList"/>
    <dgm:cxn modelId="{3CA36CD8-118F-41B8-9B24-12F294EF5664}" type="presParOf" srcId="{28D3F094-EE04-4922-A40A-382F14F46378}" destId="{2D01F4B2-7E23-4374-9F65-27A313CF8D97}" srcOrd="1" destOrd="0" presId="urn:microsoft.com/office/officeart/2008/layout/LinedList"/>
    <dgm:cxn modelId="{27DD6618-3DDB-416E-B6FF-3CB0962671B9}" type="presParOf" srcId="{2D01F4B2-7E23-4374-9F65-27A313CF8D97}" destId="{579CF507-D79B-4B03-9364-1EA39618A604}" srcOrd="0" destOrd="0" presId="urn:microsoft.com/office/officeart/2008/layout/LinedList"/>
    <dgm:cxn modelId="{E4155D9E-8E47-40DB-A34B-81D55C3C2992}" type="presParOf" srcId="{2D01F4B2-7E23-4374-9F65-27A313CF8D97}" destId="{23D540FB-EA12-4EE6-9477-7F63BF0F5769}" srcOrd="1" destOrd="0" presId="urn:microsoft.com/office/officeart/2008/layout/LinedList"/>
    <dgm:cxn modelId="{6B4AC3D6-AA6A-48EC-8A6E-6018A2D7BB40}" type="presParOf" srcId="{2D01F4B2-7E23-4374-9F65-27A313CF8D97}" destId="{BF601F41-13DE-4157-A973-3F1DE8521E36}" srcOrd="2" destOrd="0" presId="urn:microsoft.com/office/officeart/2008/layout/LinedList"/>
    <dgm:cxn modelId="{9BFB54C3-5FDD-4A53-B0CB-741D819AAA59}" type="presParOf" srcId="{28D3F094-EE04-4922-A40A-382F14F46378}" destId="{80176BFB-C793-4E51-9820-7F61DBBC19E2}" srcOrd="2" destOrd="0" presId="urn:microsoft.com/office/officeart/2008/layout/LinedList"/>
    <dgm:cxn modelId="{A1CE9238-2388-4509-8E71-6B8BF5D90311}" type="presParOf" srcId="{28D3F094-EE04-4922-A40A-382F14F46378}" destId="{92F81CDC-D0E2-4881-B028-D117C843033A}" srcOrd="3" destOrd="0" presId="urn:microsoft.com/office/officeart/2008/layout/LinedList"/>
    <dgm:cxn modelId="{5AA478F1-6A53-4178-A689-0D4B315F2ECD}" type="presParOf" srcId="{28D3F094-EE04-4922-A40A-382F14F46378}" destId="{4FBF9AF5-19E0-4CF7-94C0-A07B7642A9CE}" srcOrd="4" destOrd="0" presId="urn:microsoft.com/office/officeart/2008/layout/LinedList"/>
    <dgm:cxn modelId="{DC867F3C-9DAF-48C8-A1FF-209C26CC8948}" type="presParOf" srcId="{4FBF9AF5-19E0-4CF7-94C0-A07B7642A9CE}" destId="{C5169ED9-67E6-4642-B0CA-65353E0169F0}" srcOrd="0" destOrd="0" presId="urn:microsoft.com/office/officeart/2008/layout/LinedList"/>
    <dgm:cxn modelId="{A8EEA23A-0709-4F13-B1FB-D6A8F9B7D522}" type="presParOf" srcId="{4FBF9AF5-19E0-4CF7-94C0-A07B7642A9CE}" destId="{7E1730DC-0813-4DD4-A059-E7EBD9538FE3}" srcOrd="1" destOrd="0" presId="urn:microsoft.com/office/officeart/2008/layout/LinedList"/>
    <dgm:cxn modelId="{A188E2AD-C3FA-422C-9022-AD3D75CE8245}" type="presParOf" srcId="{4FBF9AF5-19E0-4CF7-94C0-A07B7642A9CE}" destId="{24463D18-6D95-444C-AFC1-01035FB0FCA7}" srcOrd="2" destOrd="0" presId="urn:microsoft.com/office/officeart/2008/layout/LinedList"/>
    <dgm:cxn modelId="{53C99F4B-2A70-4412-9813-6DBD5B05B41E}" type="presParOf" srcId="{28D3F094-EE04-4922-A40A-382F14F46378}" destId="{C8DB71C1-526B-474F-95A1-888EA0A65EFB}" srcOrd="5" destOrd="0" presId="urn:microsoft.com/office/officeart/2008/layout/LinedList"/>
    <dgm:cxn modelId="{BDA3F30B-6C34-4730-B4FC-87A449038E9A}" type="presParOf" srcId="{28D3F094-EE04-4922-A40A-382F14F46378}" destId="{E559E49E-481F-4B51-9D28-11F7CF70FCDF}" srcOrd="6" destOrd="0" presId="urn:microsoft.com/office/officeart/2008/layout/LinedList"/>
    <dgm:cxn modelId="{8176E65F-EABF-4CF6-81AC-D6D8A3564EF0}" type="presParOf" srcId="{28D3F094-EE04-4922-A40A-382F14F46378}" destId="{A76A2BA2-2DB7-4FD8-B260-6C2484F0D802}" srcOrd="7" destOrd="0" presId="urn:microsoft.com/office/officeart/2008/layout/LinedList"/>
    <dgm:cxn modelId="{34C200B0-55C0-4D67-B531-D46A1672DF7E}" type="presParOf" srcId="{A76A2BA2-2DB7-4FD8-B260-6C2484F0D802}" destId="{143F07DD-A352-4EB8-AADA-F7BA4DB53C35}" srcOrd="0" destOrd="0" presId="urn:microsoft.com/office/officeart/2008/layout/LinedList"/>
    <dgm:cxn modelId="{501D4752-75C8-4344-AF9A-656C162F0B01}" type="presParOf" srcId="{A76A2BA2-2DB7-4FD8-B260-6C2484F0D802}" destId="{AB094BD7-AA87-40B8-9BF5-DA5B4D5CB486}" srcOrd="1" destOrd="0" presId="urn:microsoft.com/office/officeart/2008/layout/LinedList"/>
    <dgm:cxn modelId="{D75ECBBF-6562-4932-9326-E8C36E7C5481}" type="presParOf" srcId="{A76A2BA2-2DB7-4FD8-B260-6C2484F0D802}" destId="{395193FF-89D6-4BA5-A6CF-E4F4B03D4635}" srcOrd="2" destOrd="0" presId="urn:microsoft.com/office/officeart/2008/layout/LinedList"/>
    <dgm:cxn modelId="{C3CF16F1-4DF3-462B-BD89-D5B219F283CE}" type="presParOf" srcId="{28D3F094-EE04-4922-A40A-382F14F46378}" destId="{85002E38-472B-4F27-92F2-E3673E7A40D4}" srcOrd="8" destOrd="0" presId="urn:microsoft.com/office/officeart/2008/layout/LinedList"/>
    <dgm:cxn modelId="{AE1F4B00-C569-4994-962A-D520321FCE1D}" type="presParOf" srcId="{28D3F094-EE04-4922-A40A-382F14F46378}" destId="{3A60D9CA-C6F1-49A2-88FE-8F773F2AF5F7}" srcOrd="9" destOrd="0" presId="urn:microsoft.com/office/officeart/2008/layout/LinedList"/>
    <dgm:cxn modelId="{EE2E994B-30E9-40AC-BD18-A318552D75E9}" type="presParOf" srcId="{28D3F094-EE04-4922-A40A-382F14F46378}" destId="{2C98538B-030F-4BB9-A702-A4883E3DBB4B}" srcOrd="10" destOrd="0" presId="urn:microsoft.com/office/officeart/2008/layout/LinedList"/>
    <dgm:cxn modelId="{EDCB9566-72D6-43FD-BEEA-229AE9B3C36A}" type="presParOf" srcId="{2C98538B-030F-4BB9-A702-A4883E3DBB4B}" destId="{E52D07F5-7481-4A47-9D00-25F4B5AAC504}" srcOrd="0" destOrd="0" presId="urn:microsoft.com/office/officeart/2008/layout/LinedList"/>
    <dgm:cxn modelId="{B9E98F40-28E7-4E89-908E-4AA1E0A541AB}" type="presParOf" srcId="{2C98538B-030F-4BB9-A702-A4883E3DBB4B}" destId="{A70CCEA6-5560-4D82-B158-2910D4834AA1}" srcOrd="1" destOrd="0" presId="urn:microsoft.com/office/officeart/2008/layout/LinedList"/>
    <dgm:cxn modelId="{09405090-2B80-4AD4-91E6-340039E2F7B0}" type="presParOf" srcId="{2C98538B-030F-4BB9-A702-A4883E3DBB4B}" destId="{4B54DF59-958A-4AB1-A3EE-A1F427D1B1F0}" srcOrd="2" destOrd="0" presId="urn:microsoft.com/office/officeart/2008/layout/LinedList"/>
    <dgm:cxn modelId="{AE2F96D8-E088-46DD-B6FE-AAF41E5F35F0}" type="presParOf" srcId="{28D3F094-EE04-4922-A40A-382F14F46378}" destId="{B66C0030-2F09-4011-9433-EE04FFBFD25F}" srcOrd="11" destOrd="0" presId="urn:microsoft.com/office/officeart/2008/layout/LinedList"/>
    <dgm:cxn modelId="{76A3DC89-F3D6-4C6C-8CE9-DBB1F855CA45}" type="presParOf" srcId="{28D3F094-EE04-4922-A40A-382F14F46378}" destId="{C498D26A-A091-4CF2-9142-6E33EFD8588D}" srcOrd="12" destOrd="0" presId="urn:microsoft.com/office/officeart/2008/layout/LinedList"/>
    <dgm:cxn modelId="{3C5BB83F-3D56-4010-9778-D3BC0A328984}" type="presParOf" srcId="{28D3F094-EE04-4922-A40A-382F14F46378}" destId="{BF3DC7FE-455F-4886-A02D-58532F346BF2}" srcOrd="13" destOrd="0" presId="urn:microsoft.com/office/officeart/2008/layout/LinedList"/>
    <dgm:cxn modelId="{DE70B20A-ADF7-45CD-877A-C6E5AF84F8ED}" type="presParOf" srcId="{BF3DC7FE-455F-4886-A02D-58532F346BF2}" destId="{C171C57C-2D93-44F2-BEB4-F780870B8F74}" srcOrd="0" destOrd="0" presId="urn:microsoft.com/office/officeart/2008/layout/LinedList"/>
    <dgm:cxn modelId="{58923CA4-CEAB-404D-A531-969D29D6B8D0}" type="presParOf" srcId="{BF3DC7FE-455F-4886-A02D-58532F346BF2}" destId="{A9152F85-B66F-46F7-A474-9CD0B5E8E236}" srcOrd="1" destOrd="0" presId="urn:microsoft.com/office/officeart/2008/layout/LinedList"/>
    <dgm:cxn modelId="{D35FD48D-4116-43D9-A248-9CD444DA3225}" type="presParOf" srcId="{BF3DC7FE-455F-4886-A02D-58532F346BF2}" destId="{F94C16BF-C502-4FDC-AEA9-073C4EAFB3E8}" srcOrd="2" destOrd="0" presId="urn:microsoft.com/office/officeart/2008/layout/LinedList"/>
    <dgm:cxn modelId="{50629194-F0CD-4838-9B7C-CF37BD917DB5}" type="presParOf" srcId="{28D3F094-EE04-4922-A40A-382F14F46378}" destId="{B3E940C8-7F51-49BB-BE51-49A3D9563C4E}" srcOrd="14" destOrd="0" presId="urn:microsoft.com/office/officeart/2008/layout/LinedList"/>
    <dgm:cxn modelId="{4CC6A4C2-F807-4F59-B96F-7545381A11E8}" type="presParOf" srcId="{28D3F094-EE04-4922-A40A-382F14F46378}" destId="{249C59FF-9155-4E10-AF16-F225BF5258BF}" srcOrd="15" destOrd="0" presId="urn:microsoft.com/office/officeart/2008/layout/LinedList"/>
    <dgm:cxn modelId="{42FA4BD2-35AF-48E3-9A89-DB75B20E9F17}" type="presParOf" srcId="{28D3F094-EE04-4922-A40A-382F14F46378}" destId="{8BB35041-B406-4315-AC58-4CC10F526756}" srcOrd="16" destOrd="0" presId="urn:microsoft.com/office/officeart/2008/layout/LinedList"/>
    <dgm:cxn modelId="{51B43321-7752-4C0F-8480-F85D78B9407E}" type="presParOf" srcId="{8BB35041-B406-4315-AC58-4CC10F526756}" destId="{8EE0FC2E-F513-44ED-9FF3-92E4B6CFC34D}" srcOrd="0" destOrd="0" presId="urn:microsoft.com/office/officeart/2008/layout/LinedList"/>
    <dgm:cxn modelId="{506ECF8A-9DCD-471C-8F29-7FA237896116}" type="presParOf" srcId="{8BB35041-B406-4315-AC58-4CC10F526756}" destId="{0E95E202-F0B8-4B4E-8574-B83873317566}" srcOrd="1" destOrd="0" presId="urn:microsoft.com/office/officeart/2008/layout/LinedList"/>
    <dgm:cxn modelId="{2E0E4BAA-7A95-426A-85FA-43832BBD02EF}" type="presParOf" srcId="{8BB35041-B406-4315-AC58-4CC10F526756}" destId="{4C9ECFE4-C81A-4355-B6A2-842CDB68C430}" srcOrd="2" destOrd="0" presId="urn:microsoft.com/office/officeart/2008/layout/LinedList"/>
    <dgm:cxn modelId="{51F0514E-2AC4-437F-885D-C970A08D3F0A}" type="presParOf" srcId="{28D3F094-EE04-4922-A40A-382F14F46378}" destId="{6EB0C7EF-D780-48B7-97BD-799DBCB89ED0}" srcOrd="17" destOrd="0" presId="urn:microsoft.com/office/officeart/2008/layout/LinedList"/>
    <dgm:cxn modelId="{DE2A7A85-B28D-4FF1-B9F4-6B19A69F6FBC}" type="presParOf" srcId="{28D3F094-EE04-4922-A40A-382F14F46378}" destId="{8BEF7E22-7C89-4930-8CA3-AC446A3EBD63}" srcOrd="18" destOrd="0" presId="urn:microsoft.com/office/officeart/2008/layout/LinedList"/>
    <dgm:cxn modelId="{A29C6F60-D18B-4C48-997C-C03E28C9FFF1}" type="presParOf" srcId="{28D3F094-EE04-4922-A40A-382F14F46378}" destId="{657DBD2B-BF7A-4B4C-B7F1-0CB575DB40F2}" srcOrd="19" destOrd="0" presId="urn:microsoft.com/office/officeart/2008/layout/LinedList"/>
    <dgm:cxn modelId="{32E3F84C-994B-4B5D-89AE-B6B7DEF11237}" type="presParOf" srcId="{657DBD2B-BF7A-4B4C-B7F1-0CB575DB40F2}" destId="{B94F07C6-9EF9-4104-A69A-1754CD4D7BE6}" srcOrd="0" destOrd="0" presId="urn:microsoft.com/office/officeart/2008/layout/LinedList"/>
    <dgm:cxn modelId="{D5332781-436C-4321-B7F7-00D136853EE4}" type="presParOf" srcId="{657DBD2B-BF7A-4B4C-B7F1-0CB575DB40F2}" destId="{D5D584DA-750E-492B-98A5-855F2A1B586A}" srcOrd="1" destOrd="0" presId="urn:microsoft.com/office/officeart/2008/layout/LinedList"/>
    <dgm:cxn modelId="{573D899E-3C15-46BB-982E-139BFE889A17}" type="presParOf" srcId="{657DBD2B-BF7A-4B4C-B7F1-0CB575DB40F2}" destId="{25BDAA2B-0B1D-46F0-921C-E69D739B9FCB}" srcOrd="2" destOrd="0" presId="urn:microsoft.com/office/officeart/2008/layout/LinedList"/>
    <dgm:cxn modelId="{3841E802-A97D-4755-AC4A-047A334C38C1}" type="presParOf" srcId="{28D3F094-EE04-4922-A40A-382F14F46378}" destId="{91C6280F-6AB5-48D3-877D-50E801744663}" srcOrd="20" destOrd="0" presId="urn:microsoft.com/office/officeart/2008/layout/LinedList"/>
    <dgm:cxn modelId="{25EBD814-142E-4982-BC9C-8FEB2A6C47D2}" type="presParOf" srcId="{28D3F094-EE04-4922-A40A-382F14F46378}" destId="{AB02FD38-7625-4B1B-800D-ABA51D244ACE}" srcOrd="21" destOrd="0" presId="urn:microsoft.com/office/officeart/2008/layout/LinedList"/>
    <dgm:cxn modelId="{97C7A103-0C72-45A5-8299-68C63FA7B96F}" type="presParOf" srcId="{3EFE0E79-9318-4B22-88DC-C70B7F0A8F69}" destId="{36CA7142-6427-472E-ABE9-51BB203829BB}" srcOrd="2" destOrd="0" presId="urn:microsoft.com/office/officeart/2008/layout/LinedList"/>
    <dgm:cxn modelId="{CFE34DCD-E968-4E90-80CC-79AF1F3A25EE}" type="presParOf" srcId="{3EFE0E79-9318-4B22-88DC-C70B7F0A8F69}" destId="{80473554-4916-458C-8FA9-7EC79E7341C2}" srcOrd="3" destOrd="0" presId="urn:microsoft.com/office/officeart/2008/layout/LinedList"/>
    <dgm:cxn modelId="{59CBAFB5-E807-410D-925A-26A8B728B64E}" type="presParOf" srcId="{80473554-4916-458C-8FA9-7EC79E7341C2}" destId="{2C5787DE-909D-40EA-98F9-453082B3EE15}" srcOrd="0" destOrd="0" presId="urn:microsoft.com/office/officeart/2008/layout/LinedList"/>
    <dgm:cxn modelId="{58008AB5-44C7-4A62-BF8F-2D17F7931EC9}" type="presParOf" srcId="{80473554-4916-458C-8FA9-7EC79E7341C2}" destId="{6B3D996B-1147-4985-BD74-FC6BB872018A}" srcOrd="1" destOrd="0" presId="urn:microsoft.com/office/officeart/2008/layout/LinedList"/>
    <dgm:cxn modelId="{D182AB93-8F3C-4BAF-8F02-C15B90237770}" type="presParOf" srcId="{6B3D996B-1147-4985-BD74-FC6BB872018A}" destId="{FAD2A3EE-DAA8-45B0-B0C5-436FAEC1F853}" srcOrd="0" destOrd="0" presId="urn:microsoft.com/office/officeart/2008/layout/LinedList"/>
    <dgm:cxn modelId="{6F31E9B8-359D-4FB5-B3EA-A501EB12E661}" type="presParOf" srcId="{6B3D996B-1147-4985-BD74-FC6BB872018A}" destId="{63567D27-D190-4729-B416-2EF11D6BE276}" srcOrd="1" destOrd="0" presId="urn:microsoft.com/office/officeart/2008/layout/LinedList"/>
    <dgm:cxn modelId="{5CA8DDEF-4D07-40FA-B9CF-AE85A78A7CA6}" type="presParOf" srcId="{63567D27-D190-4729-B416-2EF11D6BE276}" destId="{F1C56504-9036-4CF9-8E29-3F50638E742C}" srcOrd="0" destOrd="0" presId="urn:microsoft.com/office/officeart/2008/layout/LinedList"/>
    <dgm:cxn modelId="{4061D55B-5C06-498C-856C-38BB0AC2A6CB}" type="presParOf" srcId="{63567D27-D190-4729-B416-2EF11D6BE276}" destId="{2FA6329B-AFB0-48B9-9B80-79DEACAAEC93}" srcOrd="1" destOrd="0" presId="urn:microsoft.com/office/officeart/2008/layout/LinedList"/>
    <dgm:cxn modelId="{EE7516A9-7A69-4098-B84E-B11F4F291D61}" type="presParOf" srcId="{63567D27-D190-4729-B416-2EF11D6BE276}" destId="{43FECC81-A382-4262-A378-BECB91D9B080}" srcOrd="2" destOrd="0" presId="urn:microsoft.com/office/officeart/2008/layout/LinedList"/>
    <dgm:cxn modelId="{78A62EC1-2DFC-460B-B658-7F676A06F4E9}" type="presParOf" srcId="{6B3D996B-1147-4985-BD74-FC6BB872018A}" destId="{8C8DD92B-DA76-4B78-9782-DD9D05EFE615}" srcOrd="2" destOrd="0" presId="urn:microsoft.com/office/officeart/2008/layout/LinedList"/>
    <dgm:cxn modelId="{CDF47FFF-8222-4D69-B652-31F1BFA600EC}" type="presParOf" srcId="{6B3D996B-1147-4985-BD74-FC6BB872018A}" destId="{5F159384-7419-456D-88AF-7F1A4BFAE191}" srcOrd="3" destOrd="0" presId="urn:microsoft.com/office/officeart/2008/layout/LinedList"/>
    <dgm:cxn modelId="{01699DDA-DDBA-42FA-BE9C-DD19DA1AEBE8}" type="presParOf" srcId="{6B3D996B-1147-4985-BD74-FC6BB872018A}" destId="{81F75B55-2A39-4BE2-96F3-9C172B101398}" srcOrd="4" destOrd="0" presId="urn:microsoft.com/office/officeart/2008/layout/LinedList"/>
    <dgm:cxn modelId="{089378CB-7A24-407E-8BF6-A971181CFC86}" type="presParOf" srcId="{81F75B55-2A39-4BE2-96F3-9C172B101398}" destId="{CD4A7AA0-E825-4C9F-B5DF-E2C07C56743A}" srcOrd="0" destOrd="0" presId="urn:microsoft.com/office/officeart/2008/layout/LinedList"/>
    <dgm:cxn modelId="{BC981D5A-9B4F-46C3-BB5B-AC0351456712}" type="presParOf" srcId="{81F75B55-2A39-4BE2-96F3-9C172B101398}" destId="{D02467C2-5B4C-4DFB-9221-8684C218448F}" srcOrd="1" destOrd="0" presId="urn:microsoft.com/office/officeart/2008/layout/LinedList"/>
    <dgm:cxn modelId="{8ACE20C6-5E33-4C0C-AD69-32E7F598AA99}" type="presParOf" srcId="{81F75B55-2A39-4BE2-96F3-9C172B101398}" destId="{19A0C39B-1DB4-4CC9-8380-DDC78DEA1091}" srcOrd="2" destOrd="0" presId="urn:microsoft.com/office/officeart/2008/layout/LinedList"/>
    <dgm:cxn modelId="{A59EFBB8-F072-44D4-814C-50D23C0EC7C8}" type="presParOf" srcId="{6B3D996B-1147-4985-BD74-FC6BB872018A}" destId="{5D6E4518-49C5-4474-9B81-4EB1C6B5508D}" srcOrd="5" destOrd="0" presId="urn:microsoft.com/office/officeart/2008/layout/LinedList"/>
    <dgm:cxn modelId="{46B755FF-35E7-4F52-B218-EFA029308390}" type="presParOf" srcId="{6B3D996B-1147-4985-BD74-FC6BB872018A}" destId="{F9B762A9-9E8A-4593-BB25-751EF2D7DB3A}" srcOrd="6" destOrd="0" presId="urn:microsoft.com/office/officeart/2008/layout/LinedList"/>
    <dgm:cxn modelId="{FE7946E5-BFC5-4CEE-83A8-B28A4A1A82FA}" type="presParOf" srcId="{6B3D996B-1147-4985-BD74-FC6BB872018A}" destId="{2719D927-6FFB-4E90-B588-4EBB1CCD04CC}" srcOrd="7" destOrd="0" presId="urn:microsoft.com/office/officeart/2008/layout/LinedList"/>
    <dgm:cxn modelId="{93CCF69C-0382-431B-A879-F2321A1CB181}" type="presParOf" srcId="{2719D927-6FFB-4E90-B588-4EBB1CCD04CC}" destId="{C443D332-6809-43AA-B948-3E863FFA87FC}" srcOrd="0" destOrd="0" presId="urn:microsoft.com/office/officeart/2008/layout/LinedList"/>
    <dgm:cxn modelId="{7D535E60-E915-4644-B2DA-8D178D2F322B}" type="presParOf" srcId="{2719D927-6FFB-4E90-B588-4EBB1CCD04CC}" destId="{97E4C614-664B-4E03-8F5C-CB6C67B4D24F}" srcOrd="1" destOrd="0" presId="urn:microsoft.com/office/officeart/2008/layout/LinedList"/>
    <dgm:cxn modelId="{363B41B3-6E82-46FE-ABD4-37954E118987}" type="presParOf" srcId="{2719D927-6FFB-4E90-B588-4EBB1CCD04CC}" destId="{480195E2-3C08-423E-8B74-80695B4F9B91}" srcOrd="2" destOrd="0" presId="urn:microsoft.com/office/officeart/2008/layout/LinedList"/>
    <dgm:cxn modelId="{6B25D338-E090-42ED-B2B2-AA0D45B37673}" type="presParOf" srcId="{6B3D996B-1147-4985-BD74-FC6BB872018A}" destId="{C2318564-A107-454E-A71A-876AD65B8617}" srcOrd="8" destOrd="0" presId="urn:microsoft.com/office/officeart/2008/layout/LinedList"/>
    <dgm:cxn modelId="{69E9A939-7B35-4279-8C18-BE693C26409B}" type="presParOf" srcId="{6B3D996B-1147-4985-BD74-FC6BB872018A}" destId="{5D77E4EB-B662-4D2C-8FE5-E39ECBC0C089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7D5DA2-554F-4F18-A46E-D8E5D427DD76}">
      <dsp:nvSpPr>
        <dsp:cNvPr id="0" name=""/>
        <dsp:cNvSpPr/>
      </dsp:nvSpPr>
      <dsp:spPr>
        <a:xfrm>
          <a:off x="6265417" y="3949033"/>
          <a:ext cx="1836950" cy="4371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7878"/>
              </a:lnTo>
              <a:lnTo>
                <a:pt x="1836950" y="297878"/>
              </a:lnTo>
              <a:lnTo>
                <a:pt x="1836950" y="43711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42A936-6C9D-4AED-893F-CBDB570C6553}">
      <dsp:nvSpPr>
        <dsp:cNvPr id="0" name=""/>
        <dsp:cNvSpPr/>
      </dsp:nvSpPr>
      <dsp:spPr>
        <a:xfrm>
          <a:off x="6219697" y="3949033"/>
          <a:ext cx="91440" cy="43711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711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2C77B1-07F6-49E2-ADDF-8E4FB2517EE7}">
      <dsp:nvSpPr>
        <dsp:cNvPr id="0" name=""/>
        <dsp:cNvSpPr/>
      </dsp:nvSpPr>
      <dsp:spPr>
        <a:xfrm>
          <a:off x="4428466" y="3949033"/>
          <a:ext cx="1836950" cy="437110"/>
        </a:xfrm>
        <a:custGeom>
          <a:avLst/>
          <a:gdLst/>
          <a:ahLst/>
          <a:cxnLst/>
          <a:rect l="0" t="0" r="0" b="0"/>
          <a:pathLst>
            <a:path>
              <a:moveTo>
                <a:pt x="1836950" y="0"/>
              </a:moveTo>
              <a:lnTo>
                <a:pt x="1836950" y="297878"/>
              </a:lnTo>
              <a:lnTo>
                <a:pt x="0" y="297878"/>
              </a:lnTo>
              <a:lnTo>
                <a:pt x="0" y="43711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E0ADDD-4D9C-45F9-9B31-D8D8402F6EDE}">
      <dsp:nvSpPr>
        <dsp:cNvPr id="0" name=""/>
        <dsp:cNvSpPr/>
      </dsp:nvSpPr>
      <dsp:spPr>
        <a:xfrm>
          <a:off x="6219697" y="2557543"/>
          <a:ext cx="91440" cy="43711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711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176EB7-A984-4547-8D21-3B8E44EA0981}">
      <dsp:nvSpPr>
        <dsp:cNvPr id="0" name=""/>
        <dsp:cNvSpPr/>
      </dsp:nvSpPr>
      <dsp:spPr>
        <a:xfrm>
          <a:off x="4428466" y="1155764"/>
          <a:ext cx="1836950" cy="4473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8166"/>
              </a:lnTo>
              <a:lnTo>
                <a:pt x="1836950" y="308166"/>
              </a:lnTo>
              <a:lnTo>
                <a:pt x="1836950" y="44739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B3ACB6-1FA7-4B78-BCCA-BDB1DFE1D575}">
      <dsp:nvSpPr>
        <dsp:cNvPr id="0" name=""/>
        <dsp:cNvSpPr/>
      </dsp:nvSpPr>
      <dsp:spPr>
        <a:xfrm>
          <a:off x="2591515" y="2557543"/>
          <a:ext cx="918475" cy="4371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7878"/>
              </a:lnTo>
              <a:lnTo>
                <a:pt x="918475" y="297878"/>
              </a:lnTo>
              <a:lnTo>
                <a:pt x="918475" y="43711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B3AE33-D5D7-42C0-B07A-B962E6C33D20}">
      <dsp:nvSpPr>
        <dsp:cNvPr id="0" name=""/>
        <dsp:cNvSpPr/>
      </dsp:nvSpPr>
      <dsp:spPr>
        <a:xfrm>
          <a:off x="1673039" y="3949033"/>
          <a:ext cx="918475" cy="4371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7878"/>
              </a:lnTo>
              <a:lnTo>
                <a:pt x="918475" y="297878"/>
              </a:lnTo>
              <a:lnTo>
                <a:pt x="918475" y="43711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290E14-B1C1-41FB-B1C3-8469EA6FA103}">
      <dsp:nvSpPr>
        <dsp:cNvPr id="0" name=""/>
        <dsp:cNvSpPr/>
      </dsp:nvSpPr>
      <dsp:spPr>
        <a:xfrm>
          <a:off x="754564" y="3949033"/>
          <a:ext cx="918475" cy="437110"/>
        </a:xfrm>
        <a:custGeom>
          <a:avLst/>
          <a:gdLst/>
          <a:ahLst/>
          <a:cxnLst/>
          <a:rect l="0" t="0" r="0" b="0"/>
          <a:pathLst>
            <a:path>
              <a:moveTo>
                <a:pt x="918475" y="0"/>
              </a:moveTo>
              <a:lnTo>
                <a:pt x="918475" y="297878"/>
              </a:lnTo>
              <a:lnTo>
                <a:pt x="0" y="297878"/>
              </a:lnTo>
              <a:lnTo>
                <a:pt x="0" y="43711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BA067D-8FE5-48F0-A2D4-0C865AD8DF62}">
      <dsp:nvSpPr>
        <dsp:cNvPr id="0" name=""/>
        <dsp:cNvSpPr/>
      </dsp:nvSpPr>
      <dsp:spPr>
        <a:xfrm>
          <a:off x="1673039" y="2557543"/>
          <a:ext cx="918475" cy="437110"/>
        </a:xfrm>
        <a:custGeom>
          <a:avLst/>
          <a:gdLst/>
          <a:ahLst/>
          <a:cxnLst/>
          <a:rect l="0" t="0" r="0" b="0"/>
          <a:pathLst>
            <a:path>
              <a:moveTo>
                <a:pt x="918475" y="0"/>
              </a:moveTo>
              <a:lnTo>
                <a:pt x="918475" y="297878"/>
              </a:lnTo>
              <a:lnTo>
                <a:pt x="0" y="297878"/>
              </a:lnTo>
              <a:lnTo>
                <a:pt x="0" y="43711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533811-23CD-48C3-8FF4-D06099655711}">
      <dsp:nvSpPr>
        <dsp:cNvPr id="0" name=""/>
        <dsp:cNvSpPr/>
      </dsp:nvSpPr>
      <dsp:spPr>
        <a:xfrm>
          <a:off x="2591515" y="1155764"/>
          <a:ext cx="1836950" cy="447399"/>
        </a:xfrm>
        <a:custGeom>
          <a:avLst/>
          <a:gdLst/>
          <a:ahLst/>
          <a:cxnLst/>
          <a:rect l="0" t="0" r="0" b="0"/>
          <a:pathLst>
            <a:path>
              <a:moveTo>
                <a:pt x="1836950" y="0"/>
              </a:moveTo>
              <a:lnTo>
                <a:pt x="1836950" y="308166"/>
              </a:lnTo>
              <a:lnTo>
                <a:pt x="0" y="308166"/>
              </a:lnTo>
              <a:lnTo>
                <a:pt x="0" y="44739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422D29-6820-4A30-BF86-18AF9DC09554}">
      <dsp:nvSpPr>
        <dsp:cNvPr id="0" name=""/>
        <dsp:cNvSpPr/>
      </dsp:nvSpPr>
      <dsp:spPr>
        <a:xfrm>
          <a:off x="3676986" y="201385"/>
          <a:ext cx="1502959" cy="9543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6F3DA3-E0AB-4272-89AE-5821728E38C0}">
      <dsp:nvSpPr>
        <dsp:cNvPr id="0" name=""/>
        <dsp:cNvSpPr/>
      </dsp:nvSpPr>
      <dsp:spPr>
        <a:xfrm>
          <a:off x="3843981" y="360030"/>
          <a:ext cx="1502959" cy="9543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1. Область научных знаний</a:t>
          </a:r>
          <a:endParaRPr lang="ru-RU" sz="1200" kern="1200" dirty="0"/>
        </a:p>
      </dsp:txBody>
      <dsp:txXfrm>
        <a:off x="3871934" y="387983"/>
        <a:ext cx="1447053" cy="898473"/>
      </dsp:txXfrm>
    </dsp:sp>
    <dsp:sp modelId="{36878576-C5F5-4286-BE5F-7836C56230DE}">
      <dsp:nvSpPr>
        <dsp:cNvPr id="0" name=""/>
        <dsp:cNvSpPr/>
      </dsp:nvSpPr>
      <dsp:spPr>
        <a:xfrm>
          <a:off x="1840035" y="1603163"/>
          <a:ext cx="1502959" cy="9543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8F8D74-171F-491B-A37F-CC71C8F975B6}">
      <dsp:nvSpPr>
        <dsp:cNvPr id="0" name=""/>
        <dsp:cNvSpPr/>
      </dsp:nvSpPr>
      <dsp:spPr>
        <a:xfrm>
          <a:off x="2007030" y="1761809"/>
          <a:ext cx="1502959" cy="9543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1.1. Направление науки</a:t>
          </a:r>
          <a:endParaRPr lang="ru-RU" sz="1200" kern="1200" dirty="0"/>
        </a:p>
      </dsp:txBody>
      <dsp:txXfrm>
        <a:off x="2034983" y="1789762"/>
        <a:ext cx="1447053" cy="898473"/>
      </dsp:txXfrm>
    </dsp:sp>
    <dsp:sp modelId="{CD962455-609C-4D13-BBB5-47C07AF38B65}">
      <dsp:nvSpPr>
        <dsp:cNvPr id="0" name=""/>
        <dsp:cNvSpPr/>
      </dsp:nvSpPr>
      <dsp:spPr>
        <a:xfrm>
          <a:off x="921559" y="2994654"/>
          <a:ext cx="1502959" cy="9543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05C46C-EEE5-4CAB-AF93-EEA56067AF58}">
      <dsp:nvSpPr>
        <dsp:cNvPr id="0" name=""/>
        <dsp:cNvSpPr/>
      </dsp:nvSpPr>
      <dsp:spPr>
        <a:xfrm>
          <a:off x="1088555" y="3153299"/>
          <a:ext cx="1502959" cy="9543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1.1.1. Направление фундаментальных и поисковых исследований</a:t>
          </a:r>
          <a:endParaRPr lang="ru-RU" sz="1200" kern="1200" dirty="0"/>
        </a:p>
      </dsp:txBody>
      <dsp:txXfrm>
        <a:off x="1116508" y="3181252"/>
        <a:ext cx="1447053" cy="898473"/>
      </dsp:txXfrm>
    </dsp:sp>
    <dsp:sp modelId="{CBEDB03B-407A-4C8E-9190-2A3507C622F9}">
      <dsp:nvSpPr>
        <dsp:cNvPr id="0" name=""/>
        <dsp:cNvSpPr/>
      </dsp:nvSpPr>
      <dsp:spPr>
        <a:xfrm>
          <a:off x="3084" y="4386144"/>
          <a:ext cx="1502959" cy="9543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66D83F-D710-4601-8226-44CB059B766C}">
      <dsp:nvSpPr>
        <dsp:cNvPr id="0" name=""/>
        <dsp:cNvSpPr/>
      </dsp:nvSpPr>
      <dsp:spPr>
        <a:xfrm>
          <a:off x="170079" y="4544790"/>
          <a:ext cx="1502959" cy="9543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1.1.1.1. Раздел  фундаментальных и поисковых исследований</a:t>
          </a:r>
          <a:endParaRPr lang="ru-RU" sz="1200" kern="1200" dirty="0"/>
        </a:p>
      </dsp:txBody>
      <dsp:txXfrm>
        <a:off x="198032" y="4572743"/>
        <a:ext cx="1447053" cy="898473"/>
      </dsp:txXfrm>
    </dsp:sp>
    <dsp:sp modelId="{A3838140-D5D2-4FAF-AF1C-85729586765B}">
      <dsp:nvSpPr>
        <dsp:cNvPr id="0" name=""/>
        <dsp:cNvSpPr/>
      </dsp:nvSpPr>
      <dsp:spPr>
        <a:xfrm>
          <a:off x="1840035" y="4386144"/>
          <a:ext cx="1502959" cy="9543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937D29-B3FB-4D6B-97A9-3122DC356C99}">
      <dsp:nvSpPr>
        <dsp:cNvPr id="0" name=""/>
        <dsp:cNvSpPr/>
      </dsp:nvSpPr>
      <dsp:spPr>
        <a:xfrm>
          <a:off x="2007030" y="4544790"/>
          <a:ext cx="1502959" cy="9543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1.1.1.2. Раздел  фундаментальных и поисковых исследований</a:t>
          </a:r>
          <a:endParaRPr lang="ru-RU" sz="1200" kern="1200" dirty="0"/>
        </a:p>
      </dsp:txBody>
      <dsp:txXfrm>
        <a:off x="2034983" y="4572743"/>
        <a:ext cx="1447053" cy="898473"/>
      </dsp:txXfrm>
    </dsp:sp>
    <dsp:sp modelId="{3A940CCB-6D45-4A02-B7DD-C2CC49461576}">
      <dsp:nvSpPr>
        <dsp:cNvPr id="0" name=""/>
        <dsp:cNvSpPr/>
      </dsp:nvSpPr>
      <dsp:spPr>
        <a:xfrm>
          <a:off x="2758510" y="2994654"/>
          <a:ext cx="1502959" cy="9543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55080F-C54C-41C6-845D-6F4FBECB6587}">
      <dsp:nvSpPr>
        <dsp:cNvPr id="0" name=""/>
        <dsp:cNvSpPr/>
      </dsp:nvSpPr>
      <dsp:spPr>
        <a:xfrm>
          <a:off x="2925506" y="3153299"/>
          <a:ext cx="1502959" cy="9543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1.1.2. Направление фундаментальных и поисковых исследований</a:t>
          </a:r>
          <a:endParaRPr lang="ru-RU" sz="1200" kern="1200" dirty="0"/>
        </a:p>
      </dsp:txBody>
      <dsp:txXfrm>
        <a:off x="2953459" y="3181252"/>
        <a:ext cx="1447053" cy="898473"/>
      </dsp:txXfrm>
    </dsp:sp>
    <dsp:sp modelId="{F13E593B-3502-44C0-89AC-3F6D296BDC63}">
      <dsp:nvSpPr>
        <dsp:cNvPr id="0" name=""/>
        <dsp:cNvSpPr/>
      </dsp:nvSpPr>
      <dsp:spPr>
        <a:xfrm>
          <a:off x="5513937" y="1603163"/>
          <a:ext cx="1502959" cy="9543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0C8619-3927-465A-908D-28E9A7319046}">
      <dsp:nvSpPr>
        <dsp:cNvPr id="0" name=""/>
        <dsp:cNvSpPr/>
      </dsp:nvSpPr>
      <dsp:spPr>
        <a:xfrm>
          <a:off x="5680932" y="1761809"/>
          <a:ext cx="1502959" cy="9543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1.2. Направление науки</a:t>
          </a:r>
          <a:endParaRPr lang="ru-RU" sz="1200" kern="1200" dirty="0"/>
        </a:p>
      </dsp:txBody>
      <dsp:txXfrm>
        <a:off x="5708885" y="1789762"/>
        <a:ext cx="1447053" cy="898473"/>
      </dsp:txXfrm>
    </dsp:sp>
    <dsp:sp modelId="{6E1765CC-E308-4416-8918-B32AF0F9E017}">
      <dsp:nvSpPr>
        <dsp:cNvPr id="0" name=""/>
        <dsp:cNvSpPr/>
      </dsp:nvSpPr>
      <dsp:spPr>
        <a:xfrm>
          <a:off x="5513937" y="2994654"/>
          <a:ext cx="1502959" cy="9543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53D62E-12CB-4786-8BB7-B53CC086B034}">
      <dsp:nvSpPr>
        <dsp:cNvPr id="0" name=""/>
        <dsp:cNvSpPr/>
      </dsp:nvSpPr>
      <dsp:spPr>
        <a:xfrm>
          <a:off x="5680932" y="3153299"/>
          <a:ext cx="1502959" cy="9543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1.2.1. Направление фундаментальных и поисковых исследований</a:t>
          </a:r>
          <a:endParaRPr lang="ru-RU" sz="1200" kern="1200" dirty="0"/>
        </a:p>
      </dsp:txBody>
      <dsp:txXfrm>
        <a:off x="5708885" y="3181252"/>
        <a:ext cx="1447053" cy="898473"/>
      </dsp:txXfrm>
    </dsp:sp>
    <dsp:sp modelId="{9C03C1E3-3591-4F94-8697-D3976752C341}">
      <dsp:nvSpPr>
        <dsp:cNvPr id="0" name=""/>
        <dsp:cNvSpPr/>
      </dsp:nvSpPr>
      <dsp:spPr>
        <a:xfrm>
          <a:off x="3676986" y="4386144"/>
          <a:ext cx="1502959" cy="9543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FC5987-A243-41C5-A923-63069A0C354C}">
      <dsp:nvSpPr>
        <dsp:cNvPr id="0" name=""/>
        <dsp:cNvSpPr/>
      </dsp:nvSpPr>
      <dsp:spPr>
        <a:xfrm>
          <a:off x="3843981" y="4544790"/>
          <a:ext cx="1502959" cy="9543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1.2.1.1. Раздел  фундаментальных и поисковых исследований</a:t>
          </a:r>
          <a:endParaRPr lang="ru-RU" sz="1200" kern="1200" dirty="0"/>
        </a:p>
      </dsp:txBody>
      <dsp:txXfrm>
        <a:off x="3871934" y="4572743"/>
        <a:ext cx="1447053" cy="898473"/>
      </dsp:txXfrm>
    </dsp:sp>
    <dsp:sp modelId="{005810CE-39A0-41B5-9A99-6E92BB7F2CF2}">
      <dsp:nvSpPr>
        <dsp:cNvPr id="0" name=""/>
        <dsp:cNvSpPr/>
      </dsp:nvSpPr>
      <dsp:spPr>
        <a:xfrm>
          <a:off x="5513937" y="4386144"/>
          <a:ext cx="1502959" cy="9543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B464A7-7A1B-4A2E-B5C8-59F79A1C3D6C}">
      <dsp:nvSpPr>
        <dsp:cNvPr id="0" name=""/>
        <dsp:cNvSpPr/>
      </dsp:nvSpPr>
      <dsp:spPr>
        <a:xfrm>
          <a:off x="5680932" y="4544790"/>
          <a:ext cx="1502959" cy="9543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1.2.1.2. Раздел  фундаментальных и поисковых исследований</a:t>
          </a:r>
          <a:endParaRPr lang="ru-RU" sz="1200" kern="1200" dirty="0"/>
        </a:p>
      </dsp:txBody>
      <dsp:txXfrm>
        <a:off x="5708885" y="4572743"/>
        <a:ext cx="1447053" cy="898473"/>
      </dsp:txXfrm>
    </dsp:sp>
    <dsp:sp modelId="{982B81F1-8E57-4A8F-8F5E-B5EA7BEA9D34}">
      <dsp:nvSpPr>
        <dsp:cNvPr id="0" name=""/>
        <dsp:cNvSpPr/>
      </dsp:nvSpPr>
      <dsp:spPr>
        <a:xfrm>
          <a:off x="7350888" y="4386144"/>
          <a:ext cx="1502959" cy="9543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C9D404-6335-4410-8846-5CDF0F1BA5BE}">
      <dsp:nvSpPr>
        <dsp:cNvPr id="0" name=""/>
        <dsp:cNvSpPr/>
      </dsp:nvSpPr>
      <dsp:spPr>
        <a:xfrm>
          <a:off x="7517883" y="4544790"/>
          <a:ext cx="1502959" cy="9543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1.2.1.3. Раздел  фундаментальных и поисковых </a:t>
          </a:r>
          <a:endParaRPr lang="ru-RU" sz="1200" kern="1200" dirty="0"/>
        </a:p>
      </dsp:txBody>
      <dsp:txXfrm>
        <a:off x="7545836" y="4572743"/>
        <a:ext cx="1447053" cy="8984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C905FA-B640-4F71-ACA2-ACA9E0F30349}">
      <dsp:nvSpPr>
        <dsp:cNvPr id="0" name=""/>
        <dsp:cNvSpPr/>
      </dsp:nvSpPr>
      <dsp:spPr>
        <a:xfrm>
          <a:off x="0" y="761528"/>
          <a:ext cx="2996622" cy="179797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0" i="0" u="none" kern="1200" dirty="0" smtClean="0"/>
            <a:t>1. Естественные науки</a:t>
          </a:r>
          <a:endParaRPr lang="ru-RU" sz="2200" kern="1200" dirty="0"/>
        </a:p>
      </dsp:txBody>
      <dsp:txXfrm>
        <a:off x="0" y="761528"/>
        <a:ext cx="2996622" cy="1797973"/>
      </dsp:txXfrm>
    </dsp:sp>
    <dsp:sp modelId="{A49B888D-F916-40EC-984B-561FF9D07AE2}">
      <dsp:nvSpPr>
        <dsp:cNvPr id="0" name=""/>
        <dsp:cNvSpPr/>
      </dsp:nvSpPr>
      <dsp:spPr>
        <a:xfrm>
          <a:off x="3296285" y="761528"/>
          <a:ext cx="2996622" cy="179797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0" i="0" u="none" kern="1200" dirty="0" smtClean="0"/>
            <a:t>2. Технические науки</a:t>
          </a:r>
          <a:endParaRPr lang="ru-RU" sz="2200" kern="1200" dirty="0"/>
        </a:p>
      </dsp:txBody>
      <dsp:txXfrm>
        <a:off x="3296285" y="761528"/>
        <a:ext cx="2996622" cy="1797973"/>
      </dsp:txXfrm>
    </dsp:sp>
    <dsp:sp modelId="{BA6119FB-F63D-4A90-B79A-522EE276868F}">
      <dsp:nvSpPr>
        <dsp:cNvPr id="0" name=""/>
        <dsp:cNvSpPr/>
      </dsp:nvSpPr>
      <dsp:spPr>
        <a:xfrm>
          <a:off x="6592570" y="761528"/>
          <a:ext cx="2996622" cy="179797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0" i="0" u="none" kern="1200" dirty="0" smtClean="0"/>
            <a:t>3. Медицинские науки</a:t>
          </a:r>
          <a:endParaRPr lang="ru-RU" sz="2200" kern="1200" dirty="0"/>
        </a:p>
      </dsp:txBody>
      <dsp:txXfrm>
        <a:off x="6592570" y="761528"/>
        <a:ext cx="2996622" cy="1797973"/>
      </dsp:txXfrm>
    </dsp:sp>
    <dsp:sp modelId="{2B9A2AA9-1A46-4635-92AD-FB0022CA0DB2}">
      <dsp:nvSpPr>
        <dsp:cNvPr id="0" name=""/>
        <dsp:cNvSpPr/>
      </dsp:nvSpPr>
      <dsp:spPr>
        <a:xfrm>
          <a:off x="0" y="2859164"/>
          <a:ext cx="2996622" cy="179797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0" i="0" u="none" kern="1200" dirty="0" smtClean="0"/>
            <a:t>4. Сельскохозяйственные науки</a:t>
          </a:r>
          <a:endParaRPr lang="ru-RU" sz="2200" kern="1200" dirty="0"/>
        </a:p>
      </dsp:txBody>
      <dsp:txXfrm>
        <a:off x="0" y="2859164"/>
        <a:ext cx="2996622" cy="1797973"/>
      </dsp:txXfrm>
    </dsp:sp>
    <dsp:sp modelId="{C3309B6E-E9CF-45EB-917D-74812961DEB1}">
      <dsp:nvSpPr>
        <dsp:cNvPr id="0" name=""/>
        <dsp:cNvSpPr/>
      </dsp:nvSpPr>
      <dsp:spPr>
        <a:xfrm>
          <a:off x="3296285" y="2859164"/>
          <a:ext cx="2996622" cy="179797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0" i="0" u="none" kern="1200" dirty="0" smtClean="0"/>
            <a:t>5. Общественные науки</a:t>
          </a:r>
          <a:endParaRPr lang="ru-RU" sz="2200" kern="1200" dirty="0"/>
        </a:p>
      </dsp:txBody>
      <dsp:txXfrm>
        <a:off x="3296285" y="2859164"/>
        <a:ext cx="2996622" cy="1797973"/>
      </dsp:txXfrm>
    </dsp:sp>
    <dsp:sp modelId="{D6646F40-BB26-4F53-9231-079B8CAA67CA}">
      <dsp:nvSpPr>
        <dsp:cNvPr id="0" name=""/>
        <dsp:cNvSpPr/>
      </dsp:nvSpPr>
      <dsp:spPr>
        <a:xfrm>
          <a:off x="6592570" y="2859164"/>
          <a:ext cx="2996622" cy="179797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0" i="0" u="none" kern="1200" dirty="0" smtClean="0"/>
            <a:t>6. Гуманитарные науки</a:t>
          </a:r>
          <a:endParaRPr lang="ru-RU" sz="2200" kern="1200" dirty="0"/>
        </a:p>
      </dsp:txBody>
      <dsp:txXfrm>
        <a:off x="6592570" y="2859164"/>
        <a:ext cx="2996622" cy="179797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8C94B9-200C-4320-BAE9-FB545A772EE0}">
      <dsp:nvSpPr>
        <dsp:cNvPr id="0" name=""/>
        <dsp:cNvSpPr/>
      </dsp:nvSpPr>
      <dsp:spPr>
        <a:xfrm>
          <a:off x="0" y="0"/>
          <a:ext cx="1024021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FD0409-4C01-4AE9-AEBC-B820ECD62038}">
      <dsp:nvSpPr>
        <dsp:cNvPr id="0" name=""/>
        <dsp:cNvSpPr/>
      </dsp:nvSpPr>
      <dsp:spPr>
        <a:xfrm>
          <a:off x="0" y="0"/>
          <a:ext cx="2048042" cy="27093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1B4089"/>
              </a:solidFill>
              <a:effectLst/>
            </a:rPr>
            <a:t>Область научных знаний: 1. Естественные науки</a:t>
          </a:r>
          <a:endParaRPr lang="ru-RU" sz="1600" b="1" kern="1200" dirty="0">
            <a:solidFill>
              <a:srgbClr val="1B4089"/>
            </a:solidFill>
          </a:endParaRPr>
        </a:p>
      </dsp:txBody>
      <dsp:txXfrm>
        <a:off x="0" y="0"/>
        <a:ext cx="2048042" cy="2709333"/>
      </dsp:txXfrm>
    </dsp:sp>
    <dsp:sp modelId="{23D540FB-EA12-4EE6-9477-7F63BF0F5769}">
      <dsp:nvSpPr>
        <dsp:cNvPr id="0" name=""/>
        <dsp:cNvSpPr/>
      </dsp:nvSpPr>
      <dsp:spPr>
        <a:xfrm>
          <a:off x="2201645" y="21332"/>
          <a:ext cx="8038564" cy="426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1B4089"/>
              </a:solidFill>
              <a:effectLst/>
            </a:rPr>
            <a:t>Направление науки: 1.1. Математические науки</a:t>
          </a:r>
          <a:endParaRPr lang="ru-RU" sz="1600" b="1" kern="1200" dirty="0">
            <a:solidFill>
              <a:srgbClr val="1B4089"/>
            </a:solidFill>
          </a:endParaRPr>
        </a:p>
      </dsp:txBody>
      <dsp:txXfrm>
        <a:off x="2201645" y="21332"/>
        <a:ext cx="8038564" cy="426640"/>
      </dsp:txXfrm>
    </dsp:sp>
    <dsp:sp modelId="{80176BFB-C793-4E51-9820-7F61DBBC19E2}">
      <dsp:nvSpPr>
        <dsp:cNvPr id="0" name=""/>
        <dsp:cNvSpPr/>
      </dsp:nvSpPr>
      <dsp:spPr>
        <a:xfrm>
          <a:off x="2048042" y="447972"/>
          <a:ext cx="819216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1730DC-0813-4DD4-A059-E7EBD9538FE3}">
      <dsp:nvSpPr>
        <dsp:cNvPr id="0" name=""/>
        <dsp:cNvSpPr/>
      </dsp:nvSpPr>
      <dsp:spPr>
        <a:xfrm>
          <a:off x="2201645" y="469304"/>
          <a:ext cx="8038564" cy="426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1B4089"/>
              </a:solidFill>
            </a:rPr>
            <a:t>Направление науки: 1.2 Компьютерные и информационные науки</a:t>
          </a:r>
          <a:endParaRPr lang="ru-RU" sz="1600" b="1" kern="1200" dirty="0">
            <a:solidFill>
              <a:srgbClr val="1B4089"/>
            </a:solidFill>
          </a:endParaRPr>
        </a:p>
      </dsp:txBody>
      <dsp:txXfrm>
        <a:off x="2201645" y="469304"/>
        <a:ext cx="8038564" cy="426640"/>
      </dsp:txXfrm>
    </dsp:sp>
    <dsp:sp modelId="{C8DB71C1-526B-474F-95A1-888EA0A65EFB}">
      <dsp:nvSpPr>
        <dsp:cNvPr id="0" name=""/>
        <dsp:cNvSpPr/>
      </dsp:nvSpPr>
      <dsp:spPr>
        <a:xfrm>
          <a:off x="2048042" y="895945"/>
          <a:ext cx="819216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094BD7-AA87-40B8-9BF5-DA5B4D5CB486}">
      <dsp:nvSpPr>
        <dsp:cNvPr id="0" name=""/>
        <dsp:cNvSpPr/>
      </dsp:nvSpPr>
      <dsp:spPr>
        <a:xfrm>
          <a:off x="2201645" y="917277"/>
          <a:ext cx="8038564" cy="426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1B4089"/>
              </a:solidFill>
              <a:effectLst/>
              <a:latin typeface="+mn-lt"/>
              <a:ea typeface="+mn-ea"/>
              <a:cs typeface="+mn-cs"/>
            </a:rPr>
            <a:t>Направление науки: 1.3. Физические науки</a:t>
          </a:r>
          <a:endParaRPr lang="ru-RU" sz="1600" b="1" kern="1200" dirty="0">
            <a:solidFill>
              <a:srgbClr val="1B4089"/>
            </a:solidFill>
          </a:endParaRPr>
        </a:p>
      </dsp:txBody>
      <dsp:txXfrm>
        <a:off x="2201645" y="917277"/>
        <a:ext cx="8038564" cy="426640"/>
      </dsp:txXfrm>
    </dsp:sp>
    <dsp:sp modelId="{85002E38-472B-4F27-92F2-E3673E7A40D4}">
      <dsp:nvSpPr>
        <dsp:cNvPr id="0" name=""/>
        <dsp:cNvSpPr/>
      </dsp:nvSpPr>
      <dsp:spPr>
        <a:xfrm>
          <a:off x="2048042" y="1343918"/>
          <a:ext cx="819216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0CCEA6-5560-4D82-B158-2910D4834AA1}">
      <dsp:nvSpPr>
        <dsp:cNvPr id="0" name=""/>
        <dsp:cNvSpPr/>
      </dsp:nvSpPr>
      <dsp:spPr>
        <a:xfrm>
          <a:off x="2201645" y="1365250"/>
          <a:ext cx="8038564" cy="426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1B4089"/>
              </a:solidFill>
              <a:effectLst/>
              <a:latin typeface="+mn-lt"/>
              <a:ea typeface="+mn-ea"/>
              <a:cs typeface="+mn-cs"/>
            </a:rPr>
            <a:t>Направление науки: 1.4. Химические науки</a:t>
          </a:r>
          <a:endParaRPr lang="ru-RU" sz="1600" b="1" kern="1200" dirty="0">
            <a:solidFill>
              <a:srgbClr val="1B4089"/>
            </a:solidFill>
          </a:endParaRPr>
        </a:p>
      </dsp:txBody>
      <dsp:txXfrm>
        <a:off x="2201645" y="1365250"/>
        <a:ext cx="8038564" cy="426640"/>
      </dsp:txXfrm>
    </dsp:sp>
    <dsp:sp modelId="{B66C0030-2F09-4011-9433-EE04FFBFD25F}">
      <dsp:nvSpPr>
        <dsp:cNvPr id="0" name=""/>
        <dsp:cNvSpPr/>
      </dsp:nvSpPr>
      <dsp:spPr>
        <a:xfrm>
          <a:off x="2048042" y="1791890"/>
          <a:ext cx="819216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7305F0-3525-4C48-B5AF-A513067D4A0F}">
      <dsp:nvSpPr>
        <dsp:cNvPr id="0" name=""/>
        <dsp:cNvSpPr/>
      </dsp:nvSpPr>
      <dsp:spPr>
        <a:xfrm>
          <a:off x="2201645" y="1813222"/>
          <a:ext cx="8038564" cy="426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1B4089"/>
              </a:solidFill>
            </a:rPr>
            <a:t>Направление науки: 1.5. Науки о Земле</a:t>
          </a:r>
          <a:endParaRPr lang="ru-RU" sz="1600" b="1" kern="1200" dirty="0">
            <a:solidFill>
              <a:srgbClr val="1B4089"/>
            </a:solidFill>
          </a:endParaRPr>
        </a:p>
      </dsp:txBody>
      <dsp:txXfrm>
        <a:off x="2201645" y="1813222"/>
        <a:ext cx="8038564" cy="426640"/>
      </dsp:txXfrm>
    </dsp:sp>
    <dsp:sp modelId="{89DD0851-335E-4A3D-B13B-BA2304DAA722}">
      <dsp:nvSpPr>
        <dsp:cNvPr id="0" name=""/>
        <dsp:cNvSpPr/>
      </dsp:nvSpPr>
      <dsp:spPr>
        <a:xfrm>
          <a:off x="2048042" y="2239863"/>
          <a:ext cx="819216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2B4A98-67CE-4266-86DF-FF81D0C3810F}">
      <dsp:nvSpPr>
        <dsp:cNvPr id="0" name=""/>
        <dsp:cNvSpPr/>
      </dsp:nvSpPr>
      <dsp:spPr>
        <a:xfrm>
          <a:off x="2201645" y="2261195"/>
          <a:ext cx="8038564" cy="426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1B4089"/>
              </a:solidFill>
            </a:rPr>
            <a:t>Направление науки: 1.6. Биологические науки</a:t>
          </a:r>
          <a:endParaRPr lang="ru-RU" sz="1600" b="1" kern="1200" dirty="0">
            <a:solidFill>
              <a:srgbClr val="1B4089"/>
            </a:solidFill>
          </a:endParaRPr>
        </a:p>
      </dsp:txBody>
      <dsp:txXfrm>
        <a:off x="2201645" y="2261195"/>
        <a:ext cx="8038564" cy="426640"/>
      </dsp:txXfrm>
    </dsp:sp>
    <dsp:sp modelId="{F64A64F9-FEB1-4D1D-AAA4-347723DC4175}">
      <dsp:nvSpPr>
        <dsp:cNvPr id="0" name=""/>
        <dsp:cNvSpPr/>
      </dsp:nvSpPr>
      <dsp:spPr>
        <a:xfrm>
          <a:off x="2048042" y="2687836"/>
          <a:ext cx="819216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CA7142-6427-472E-ABE9-51BB203829BB}">
      <dsp:nvSpPr>
        <dsp:cNvPr id="0" name=""/>
        <dsp:cNvSpPr/>
      </dsp:nvSpPr>
      <dsp:spPr>
        <a:xfrm>
          <a:off x="0" y="2709333"/>
          <a:ext cx="1024021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5787DE-909D-40EA-98F9-453082B3EE15}">
      <dsp:nvSpPr>
        <dsp:cNvPr id="0" name=""/>
        <dsp:cNvSpPr/>
      </dsp:nvSpPr>
      <dsp:spPr>
        <a:xfrm>
          <a:off x="0" y="2709333"/>
          <a:ext cx="2048042" cy="27093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1B4089"/>
              </a:solidFill>
            </a:rPr>
            <a:t>Область научных знаний: 2. Технические науки</a:t>
          </a:r>
          <a:endParaRPr lang="ru-RU" sz="1600" b="1" kern="1200" dirty="0">
            <a:solidFill>
              <a:srgbClr val="1B4089"/>
            </a:solidFill>
          </a:endParaRPr>
        </a:p>
      </dsp:txBody>
      <dsp:txXfrm>
        <a:off x="0" y="2709333"/>
        <a:ext cx="2048042" cy="2709333"/>
      </dsp:txXfrm>
    </dsp:sp>
    <dsp:sp modelId="{2FA6329B-AFB0-48B9-9B80-79DEACAAEC93}">
      <dsp:nvSpPr>
        <dsp:cNvPr id="0" name=""/>
        <dsp:cNvSpPr/>
      </dsp:nvSpPr>
      <dsp:spPr>
        <a:xfrm>
          <a:off x="2201645" y="2730665"/>
          <a:ext cx="8038564" cy="426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1B4089"/>
              </a:solidFill>
            </a:rPr>
            <a:t>Направление науки: 2.1. Строительство и архитектура </a:t>
          </a:r>
          <a:endParaRPr lang="ru-RU" sz="1600" b="1" kern="1200" dirty="0">
            <a:solidFill>
              <a:srgbClr val="1B4089"/>
            </a:solidFill>
          </a:endParaRPr>
        </a:p>
      </dsp:txBody>
      <dsp:txXfrm>
        <a:off x="2201645" y="2730665"/>
        <a:ext cx="8038564" cy="426640"/>
      </dsp:txXfrm>
    </dsp:sp>
    <dsp:sp modelId="{8C8DD92B-DA76-4B78-9782-DD9D05EFE615}">
      <dsp:nvSpPr>
        <dsp:cNvPr id="0" name=""/>
        <dsp:cNvSpPr/>
      </dsp:nvSpPr>
      <dsp:spPr>
        <a:xfrm>
          <a:off x="2048042" y="3157306"/>
          <a:ext cx="819216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2467C2-5B4C-4DFB-9221-8684C218448F}">
      <dsp:nvSpPr>
        <dsp:cNvPr id="0" name=""/>
        <dsp:cNvSpPr/>
      </dsp:nvSpPr>
      <dsp:spPr>
        <a:xfrm>
          <a:off x="2201645" y="3178638"/>
          <a:ext cx="8038564" cy="426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1B4089"/>
              </a:solidFill>
            </a:rPr>
            <a:t>Направление науки: 2.2 Электротехника, электронная техника, информационные технологии</a:t>
          </a:r>
          <a:endParaRPr lang="ru-RU" sz="1600" b="1" kern="1200" dirty="0">
            <a:solidFill>
              <a:srgbClr val="1B4089"/>
            </a:solidFill>
          </a:endParaRPr>
        </a:p>
      </dsp:txBody>
      <dsp:txXfrm>
        <a:off x="2201645" y="3178638"/>
        <a:ext cx="8038564" cy="426640"/>
      </dsp:txXfrm>
    </dsp:sp>
    <dsp:sp modelId="{5D6E4518-49C5-4474-9B81-4EB1C6B5508D}">
      <dsp:nvSpPr>
        <dsp:cNvPr id="0" name=""/>
        <dsp:cNvSpPr/>
      </dsp:nvSpPr>
      <dsp:spPr>
        <a:xfrm>
          <a:off x="2048042" y="3605278"/>
          <a:ext cx="819216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46038A-011E-45D5-8BB8-54A9774F0F00}">
      <dsp:nvSpPr>
        <dsp:cNvPr id="0" name=""/>
        <dsp:cNvSpPr/>
      </dsp:nvSpPr>
      <dsp:spPr>
        <a:xfrm>
          <a:off x="2201645" y="3626610"/>
          <a:ext cx="8038564" cy="426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1B4089"/>
              </a:solidFill>
            </a:rPr>
            <a:t>Направление науки: 2.3 Механика и машиностроение</a:t>
          </a:r>
          <a:endParaRPr lang="ru-RU" sz="1600" b="1" kern="1200" dirty="0">
            <a:solidFill>
              <a:srgbClr val="1B4089"/>
            </a:solidFill>
          </a:endParaRPr>
        </a:p>
      </dsp:txBody>
      <dsp:txXfrm>
        <a:off x="2201645" y="3626610"/>
        <a:ext cx="8038564" cy="426640"/>
      </dsp:txXfrm>
    </dsp:sp>
    <dsp:sp modelId="{47FE292F-54D6-4680-A450-0D3175544AFE}">
      <dsp:nvSpPr>
        <dsp:cNvPr id="0" name=""/>
        <dsp:cNvSpPr/>
      </dsp:nvSpPr>
      <dsp:spPr>
        <a:xfrm>
          <a:off x="2048042" y="4053251"/>
          <a:ext cx="819216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E4C614-664B-4E03-8F5C-CB6C67B4D24F}">
      <dsp:nvSpPr>
        <dsp:cNvPr id="0" name=""/>
        <dsp:cNvSpPr/>
      </dsp:nvSpPr>
      <dsp:spPr>
        <a:xfrm>
          <a:off x="2201645" y="4074583"/>
          <a:ext cx="8038564" cy="426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1B4089"/>
              </a:solidFill>
            </a:rPr>
            <a:t>Направление науки: 2.4. Медицинские технологии</a:t>
          </a:r>
          <a:endParaRPr lang="ru-RU" sz="1600" b="1" kern="1200" dirty="0">
            <a:solidFill>
              <a:srgbClr val="1B4089"/>
            </a:solidFill>
          </a:endParaRPr>
        </a:p>
      </dsp:txBody>
      <dsp:txXfrm>
        <a:off x="2201645" y="4074583"/>
        <a:ext cx="8038564" cy="426640"/>
      </dsp:txXfrm>
    </dsp:sp>
    <dsp:sp modelId="{C2318564-A107-454E-A71A-876AD65B8617}">
      <dsp:nvSpPr>
        <dsp:cNvPr id="0" name=""/>
        <dsp:cNvSpPr/>
      </dsp:nvSpPr>
      <dsp:spPr>
        <a:xfrm>
          <a:off x="2048042" y="4501224"/>
          <a:ext cx="819216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93E9F1-111A-4781-B04E-E13322762B93}">
      <dsp:nvSpPr>
        <dsp:cNvPr id="0" name=""/>
        <dsp:cNvSpPr/>
      </dsp:nvSpPr>
      <dsp:spPr>
        <a:xfrm>
          <a:off x="2201645" y="4522556"/>
          <a:ext cx="8038564" cy="426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1B4089"/>
              </a:solidFill>
            </a:rPr>
            <a:t>Направление науки: 2.5. Энергетика и рациональное природопользование</a:t>
          </a:r>
          <a:endParaRPr lang="ru-RU" sz="1600" b="1" kern="1200" dirty="0">
            <a:solidFill>
              <a:srgbClr val="1B4089"/>
            </a:solidFill>
          </a:endParaRPr>
        </a:p>
      </dsp:txBody>
      <dsp:txXfrm>
        <a:off x="2201645" y="4522556"/>
        <a:ext cx="8038564" cy="426640"/>
      </dsp:txXfrm>
    </dsp:sp>
    <dsp:sp modelId="{E30CF206-1B91-410D-9C6D-89C524B318D6}">
      <dsp:nvSpPr>
        <dsp:cNvPr id="0" name=""/>
        <dsp:cNvSpPr/>
      </dsp:nvSpPr>
      <dsp:spPr>
        <a:xfrm>
          <a:off x="2048042" y="4949196"/>
          <a:ext cx="819216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9FC4BD-20D7-44BD-A750-5E00C3247A22}">
      <dsp:nvSpPr>
        <dsp:cNvPr id="0" name=""/>
        <dsp:cNvSpPr/>
      </dsp:nvSpPr>
      <dsp:spPr>
        <a:xfrm>
          <a:off x="2201645" y="4970528"/>
          <a:ext cx="8038564" cy="426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solidFill>
                <a:srgbClr val="1B4089"/>
              </a:solidFill>
            </a:rPr>
            <a:t>Направление науки: 2.6. Нанотехнологии</a:t>
          </a:r>
          <a:endParaRPr lang="ru-RU" sz="1600" b="1" kern="1200" dirty="0">
            <a:solidFill>
              <a:srgbClr val="1B4089"/>
            </a:solidFill>
          </a:endParaRPr>
        </a:p>
      </dsp:txBody>
      <dsp:txXfrm>
        <a:off x="2201645" y="4970528"/>
        <a:ext cx="8038564" cy="426640"/>
      </dsp:txXfrm>
    </dsp:sp>
    <dsp:sp modelId="{D178530A-4592-470D-9730-11D088067461}">
      <dsp:nvSpPr>
        <dsp:cNvPr id="0" name=""/>
        <dsp:cNvSpPr/>
      </dsp:nvSpPr>
      <dsp:spPr>
        <a:xfrm>
          <a:off x="2048042" y="5397169"/>
          <a:ext cx="819216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8C94B9-200C-4320-BAE9-FB545A772EE0}">
      <dsp:nvSpPr>
        <dsp:cNvPr id="0" name=""/>
        <dsp:cNvSpPr/>
      </dsp:nvSpPr>
      <dsp:spPr>
        <a:xfrm>
          <a:off x="0" y="0"/>
          <a:ext cx="1024021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FD0409-4C01-4AE9-AEBC-B820ECD62038}">
      <dsp:nvSpPr>
        <dsp:cNvPr id="0" name=""/>
        <dsp:cNvSpPr/>
      </dsp:nvSpPr>
      <dsp:spPr>
        <a:xfrm>
          <a:off x="0" y="0"/>
          <a:ext cx="2048042" cy="27093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1B4089"/>
              </a:solidFill>
            </a:rPr>
            <a:t>Область научных знаний: 3. Медицинские науки</a:t>
          </a:r>
          <a:endParaRPr lang="ru-RU" sz="1600" b="1" kern="1200" dirty="0">
            <a:solidFill>
              <a:srgbClr val="1B4089"/>
            </a:solidFill>
          </a:endParaRPr>
        </a:p>
      </dsp:txBody>
      <dsp:txXfrm>
        <a:off x="0" y="0"/>
        <a:ext cx="2048042" cy="2709333"/>
      </dsp:txXfrm>
    </dsp:sp>
    <dsp:sp modelId="{23D540FB-EA12-4EE6-9477-7F63BF0F5769}">
      <dsp:nvSpPr>
        <dsp:cNvPr id="0" name=""/>
        <dsp:cNvSpPr/>
      </dsp:nvSpPr>
      <dsp:spPr>
        <a:xfrm>
          <a:off x="2201645" y="31849"/>
          <a:ext cx="8038564" cy="6369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solidFill>
                <a:srgbClr val="1B4089"/>
              </a:solidFill>
            </a:rPr>
            <a:t>Направление науки: 3.1. Физиологические науки</a:t>
          </a:r>
          <a:endParaRPr lang="ru-RU" sz="1600" b="1" kern="1200" dirty="0">
            <a:solidFill>
              <a:srgbClr val="1B4089"/>
            </a:solidFill>
          </a:endParaRPr>
        </a:p>
      </dsp:txBody>
      <dsp:txXfrm>
        <a:off x="2201645" y="31849"/>
        <a:ext cx="8038564" cy="636984"/>
      </dsp:txXfrm>
    </dsp:sp>
    <dsp:sp modelId="{80176BFB-C793-4E51-9820-7F61DBBC19E2}">
      <dsp:nvSpPr>
        <dsp:cNvPr id="0" name=""/>
        <dsp:cNvSpPr/>
      </dsp:nvSpPr>
      <dsp:spPr>
        <a:xfrm>
          <a:off x="2048042" y="668833"/>
          <a:ext cx="819216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1730DC-0813-4DD4-A059-E7EBD9538FE3}">
      <dsp:nvSpPr>
        <dsp:cNvPr id="0" name=""/>
        <dsp:cNvSpPr/>
      </dsp:nvSpPr>
      <dsp:spPr>
        <a:xfrm>
          <a:off x="2201645" y="700682"/>
          <a:ext cx="8038564" cy="6369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1B4089"/>
              </a:solidFill>
            </a:rPr>
            <a:t>Направление науки: 3.2. Медико-биологические науки</a:t>
          </a:r>
          <a:endParaRPr lang="ru-RU" sz="1600" b="1" kern="1200" dirty="0">
            <a:solidFill>
              <a:srgbClr val="1B4089"/>
            </a:solidFill>
          </a:endParaRPr>
        </a:p>
      </dsp:txBody>
      <dsp:txXfrm>
        <a:off x="2201645" y="700682"/>
        <a:ext cx="8038564" cy="636984"/>
      </dsp:txXfrm>
    </dsp:sp>
    <dsp:sp modelId="{C8DB71C1-526B-474F-95A1-888EA0A65EFB}">
      <dsp:nvSpPr>
        <dsp:cNvPr id="0" name=""/>
        <dsp:cNvSpPr/>
      </dsp:nvSpPr>
      <dsp:spPr>
        <a:xfrm>
          <a:off x="2048042" y="1337667"/>
          <a:ext cx="819216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094BD7-AA87-40B8-9BF5-DA5B4D5CB486}">
      <dsp:nvSpPr>
        <dsp:cNvPr id="0" name=""/>
        <dsp:cNvSpPr/>
      </dsp:nvSpPr>
      <dsp:spPr>
        <a:xfrm>
          <a:off x="2201645" y="1369516"/>
          <a:ext cx="8038564" cy="6369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solidFill>
                <a:srgbClr val="1B4089"/>
              </a:solidFill>
            </a:rPr>
            <a:t>Направление науки: 3.3. Клиническая медицина</a:t>
          </a:r>
          <a:endParaRPr lang="ru-RU" sz="1600" b="1" kern="1200" dirty="0">
            <a:solidFill>
              <a:srgbClr val="1B4089"/>
            </a:solidFill>
          </a:endParaRPr>
        </a:p>
      </dsp:txBody>
      <dsp:txXfrm>
        <a:off x="2201645" y="1369516"/>
        <a:ext cx="8038564" cy="636984"/>
      </dsp:txXfrm>
    </dsp:sp>
    <dsp:sp modelId="{85002E38-472B-4F27-92F2-E3673E7A40D4}">
      <dsp:nvSpPr>
        <dsp:cNvPr id="0" name=""/>
        <dsp:cNvSpPr/>
      </dsp:nvSpPr>
      <dsp:spPr>
        <a:xfrm>
          <a:off x="2048042" y="2006500"/>
          <a:ext cx="819216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0CCEA6-5560-4D82-B158-2910D4834AA1}">
      <dsp:nvSpPr>
        <dsp:cNvPr id="0" name=""/>
        <dsp:cNvSpPr/>
      </dsp:nvSpPr>
      <dsp:spPr>
        <a:xfrm>
          <a:off x="2201645" y="2038350"/>
          <a:ext cx="8038564" cy="6369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1B4089"/>
              </a:solidFill>
            </a:rPr>
            <a:t>Направление науки: 3.4. Профилактическая медицина</a:t>
          </a:r>
          <a:endParaRPr lang="ru-RU" sz="1600" b="1" kern="1200" dirty="0">
            <a:solidFill>
              <a:srgbClr val="1B4089"/>
            </a:solidFill>
          </a:endParaRPr>
        </a:p>
      </dsp:txBody>
      <dsp:txXfrm>
        <a:off x="2201645" y="2038350"/>
        <a:ext cx="8038564" cy="636984"/>
      </dsp:txXfrm>
    </dsp:sp>
    <dsp:sp modelId="{B66C0030-2F09-4011-9433-EE04FFBFD25F}">
      <dsp:nvSpPr>
        <dsp:cNvPr id="0" name=""/>
        <dsp:cNvSpPr/>
      </dsp:nvSpPr>
      <dsp:spPr>
        <a:xfrm>
          <a:off x="2048042" y="2675334"/>
          <a:ext cx="819216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CA7142-6427-472E-ABE9-51BB203829BB}">
      <dsp:nvSpPr>
        <dsp:cNvPr id="0" name=""/>
        <dsp:cNvSpPr/>
      </dsp:nvSpPr>
      <dsp:spPr>
        <a:xfrm>
          <a:off x="0" y="2709333"/>
          <a:ext cx="1024021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5787DE-909D-40EA-98F9-453082B3EE15}">
      <dsp:nvSpPr>
        <dsp:cNvPr id="0" name=""/>
        <dsp:cNvSpPr/>
      </dsp:nvSpPr>
      <dsp:spPr>
        <a:xfrm>
          <a:off x="0" y="2709333"/>
          <a:ext cx="2048042" cy="27093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solidFill>
                <a:srgbClr val="1B4089"/>
              </a:solidFill>
            </a:rPr>
            <a:t>Область научных знаний: 4. Сельскохозяйственные науки</a:t>
          </a:r>
          <a:endParaRPr lang="ru-RU" sz="1600" b="1" kern="1200" dirty="0">
            <a:solidFill>
              <a:srgbClr val="1B4089"/>
            </a:solidFill>
          </a:endParaRPr>
        </a:p>
      </dsp:txBody>
      <dsp:txXfrm>
        <a:off x="0" y="2709333"/>
        <a:ext cx="2048042" cy="2709333"/>
      </dsp:txXfrm>
    </dsp:sp>
    <dsp:sp modelId="{2FA6329B-AFB0-48B9-9B80-79DEACAAEC93}">
      <dsp:nvSpPr>
        <dsp:cNvPr id="0" name=""/>
        <dsp:cNvSpPr/>
      </dsp:nvSpPr>
      <dsp:spPr>
        <a:xfrm>
          <a:off x="2201645" y="2741182"/>
          <a:ext cx="8038564" cy="6369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solidFill>
                <a:srgbClr val="1B4089"/>
              </a:solidFill>
            </a:rPr>
            <a:t>Направление науки: 4.1. Сельское хозяйство, лесное хозяйство, рыбное хозяйство</a:t>
          </a:r>
          <a:endParaRPr lang="ru-RU" sz="1600" b="1" kern="1200" dirty="0">
            <a:solidFill>
              <a:srgbClr val="1B4089"/>
            </a:solidFill>
          </a:endParaRPr>
        </a:p>
      </dsp:txBody>
      <dsp:txXfrm>
        <a:off x="2201645" y="2741182"/>
        <a:ext cx="8038564" cy="636984"/>
      </dsp:txXfrm>
    </dsp:sp>
    <dsp:sp modelId="{8C8DD92B-DA76-4B78-9782-DD9D05EFE615}">
      <dsp:nvSpPr>
        <dsp:cNvPr id="0" name=""/>
        <dsp:cNvSpPr/>
      </dsp:nvSpPr>
      <dsp:spPr>
        <a:xfrm>
          <a:off x="2048042" y="3378167"/>
          <a:ext cx="819216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2467C2-5B4C-4DFB-9221-8684C218448F}">
      <dsp:nvSpPr>
        <dsp:cNvPr id="0" name=""/>
        <dsp:cNvSpPr/>
      </dsp:nvSpPr>
      <dsp:spPr>
        <a:xfrm>
          <a:off x="2201645" y="3410016"/>
          <a:ext cx="8038564" cy="6369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solidFill>
                <a:srgbClr val="1B4089"/>
              </a:solidFill>
            </a:rPr>
            <a:t>Направление науки: 4.2.  Животноводство и молочное дело</a:t>
          </a:r>
          <a:endParaRPr lang="ru-RU" sz="1600" b="1" kern="1200" dirty="0">
            <a:solidFill>
              <a:srgbClr val="1B4089"/>
            </a:solidFill>
          </a:endParaRPr>
        </a:p>
      </dsp:txBody>
      <dsp:txXfrm>
        <a:off x="2201645" y="3410016"/>
        <a:ext cx="8038564" cy="636984"/>
      </dsp:txXfrm>
    </dsp:sp>
    <dsp:sp modelId="{5D6E4518-49C5-4474-9B81-4EB1C6B5508D}">
      <dsp:nvSpPr>
        <dsp:cNvPr id="0" name=""/>
        <dsp:cNvSpPr/>
      </dsp:nvSpPr>
      <dsp:spPr>
        <a:xfrm>
          <a:off x="2048042" y="4047000"/>
          <a:ext cx="819216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46038A-011E-45D5-8BB8-54A9774F0F00}">
      <dsp:nvSpPr>
        <dsp:cNvPr id="0" name=""/>
        <dsp:cNvSpPr/>
      </dsp:nvSpPr>
      <dsp:spPr>
        <a:xfrm>
          <a:off x="2201645" y="4078849"/>
          <a:ext cx="8038564" cy="6369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solidFill>
                <a:srgbClr val="1B4089"/>
              </a:solidFill>
            </a:rPr>
            <a:t>Направление науки: 4.3. Ветеринарные науки</a:t>
          </a:r>
          <a:endParaRPr lang="ru-RU" sz="1600" b="1" kern="1200" dirty="0">
            <a:solidFill>
              <a:srgbClr val="1B4089"/>
            </a:solidFill>
          </a:endParaRPr>
        </a:p>
      </dsp:txBody>
      <dsp:txXfrm>
        <a:off x="2201645" y="4078849"/>
        <a:ext cx="8038564" cy="636984"/>
      </dsp:txXfrm>
    </dsp:sp>
    <dsp:sp modelId="{47FE292F-54D6-4680-A450-0D3175544AFE}">
      <dsp:nvSpPr>
        <dsp:cNvPr id="0" name=""/>
        <dsp:cNvSpPr/>
      </dsp:nvSpPr>
      <dsp:spPr>
        <a:xfrm>
          <a:off x="2048042" y="4715834"/>
          <a:ext cx="819216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E4C614-664B-4E03-8F5C-CB6C67B4D24F}">
      <dsp:nvSpPr>
        <dsp:cNvPr id="0" name=""/>
        <dsp:cNvSpPr/>
      </dsp:nvSpPr>
      <dsp:spPr>
        <a:xfrm>
          <a:off x="2201645" y="4747683"/>
          <a:ext cx="8038564" cy="6369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solidFill>
                <a:srgbClr val="1B4089"/>
              </a:solidFill>
            </a:rPr>
            <a:t>Направление науки: 4.4. Сельскохозяйственные биотехнологии</a:t>
          </a:r>
          <a:endParaRPr lang="ru-RU" sz="1600" b="1" kern="1200" dirty="0">
            <a:solidFill>
              <a:srgbClr val="1B4089"/>
            </a:solidFill>
          </a:endParaRPr>
        </a:p>
      </dsp:txBody>
      <dsp:txXfrm>
        <a:off x="2201645" y="4747683"/>
        <a:ext cx="8038564" cy="636984"/>
      </dsp:txXfrm>
    </dsp:sp>
    <dsp:sp modelId="{C2318564-A107-454E-A71A-876AD65B8617}">
      <dsp:nvSpPr>
        <dsp:cNvPr id="0" name=""/>
        <dsp:cNvSpPr/>
      </dsp:nvSpPr>
      <dsp:spPr>
        <a:xfrm>
          <a:off x="2048042" y="5384668"/>
          <a:ext cx="819216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8C94B9-200C-4320-BAE9-FB545A772EE0}">
      <dsp:nvSpPr>
        <dsp:cNvPr id="0" name=""/>
        <dsp:cNvSpPr/>
      </dsp:nvSpPr>
      <dsp:spPr>
        <a:xfrm>
          <a:off x="0" y="0"/>
          <a:ext cx="1082574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FD0409-4C01-4AE9-AEBC-B820ECD62038}">
      <dsp:nvSpPr>
        <dsp:cNvPr id="0" name=""/>
        <dsp:cNvSpPr/>
      </dsp:nvSpPr>
      <dsp:spPr>
        <a:xfrm>
          <a:off x="0" y="0"/>
          <a:ext cx="2165149" cy="27093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1B4089"/>
              </a:solidFill>
            </a:rPr>
            <a:t>Область научных знаний: 5. Общественные науки</a:t>
          </a:r>
          <a:endParaRPr lang="ru-RU" sz="1600" b="1" kern="1200" dirty="0">
            <a:solidFill>
              <a:srgbClr val="1B4089"/>
            </a:solidFill>
          </a:endParaRPr>
        </a:p>
      </dsp:txBody>
      <dsp:txXfrm>
        <a:off x="0" y="0"/>
        <a:ext cx="2165149" cy="2709333"/>
      </dsp:txXfrm>
    </dsp:sp>
    <dsp:sp modelId="{23D540FB-EA12-4EE6-9477-7F63BF0F5769}">
      <dsp:nvSpPr>
        <dsp:cNvPr id="0" name=""/>
        <dsp:cNvSpPr/>
      </dsp:nvSpPr>
      <dsp:spPr>
        <a:xfrm>
          <a:off x="2327535" y="18289"/>
          <a:ext cx="8498211" cy="3657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solidFill>
                <a:srgbClr val="1B4089"/>
              </a:solidFill>
            </a:rPr>
            <a:t>Направление науки: 5.1. Философия</a:t>
          </a:r>
          <a:endParaRPr lang="ru-RU" sz="1600" b="1" kern="1200" dirty="0">
            <a:solidFill>
              <a:srgbClr val="1B4089"/>
            </a:solidFill>
          </a:endParaRPr>
        </a:p>
      </dsp:txBody>
      <dsp:txXfrm>
        <a:off x="2327535" y="18289"/>
        <a:ext cx="8498211" cy="365786"/>
      </dsp:txXfrm>
    </dsp:sp>
    <dsp:sp modelId="{80176BFB-C793-4E51-9820-7F61DBBC19E2}">
      <dsp:nvSpPr>
        <dsp:cNvPr id="0" name=""/>
        <dsp:cNvSpPr/>
      </dsp:nvSpPr>
      <dsp:spPr>
        <a:xfrm>
          <a:off x="2165149" y="384075"/>
          <a:ext cx="866059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1730DC-0813-4DD4-A059-E7EBD9538FE3}">
      <dsp:nvSpPr>
        <dsp:cNvPr id="0" name=""/>
        <dsp:cNvSpPr/>
      </dsp:nvSpPr>
      <dsp:spPr>
        <a:xfrm>
          <a:off x="2327535" y="402365"/>
          <a:ext cx="8498211" cy="3657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solidFill>
                <a:srgbClr val="1B4089"/>
              </a:solidFill>
            </a:rPr>
            <a:t>Направление науки: 5.2. Социология</a:t>
          </a:r>
          <a:endParaRPr lang="ru-RU" sz="1600" b="1" kern="1200" dirty="0">
            <a:solidFill>
              <a:srgbClr val="1B4089"/>
            </a:solidFill>
          </a:endParaRPr>
        </a:p>
      </dsp:txBody>
      <dsp:txXfrm>
        <a:off x="2327535" y="402365"/>
        <a:ext cx="8498211" cy="365786"/>
      </dsp:txXfrm>
    </dsp:sp>
    <dsp:sp modelId="{C8DB71C1-526B-474F-95A1-888EA0A65EFB}">
      <dsp:nvSpPr>
        <dsp:cNvPr id="0" name=""/>
        <dsp:cNvSpPr/>
      </dsp:nvSpPr>
      <dsp:spPr>
        <a:xfrm>
          <a:off x="2165149" y="768151"/>
          <a:ext cx="866059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094BD7-AA87-40B8-9BF5-DA5B4D5CB486}">
      <dsp:nvSpPr>
        <dsp:cNvPr id="0" name=""/>
        <dsp:cNvSpPr/>
      </dsp:nvSpPr>
      <dsp:spPr>
        <a:xfrm>
          <a:off x="2327535" y="786440"/>
          <a:ext cx="8498211" cy="3657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solidFill>
                <a:srgbClr val="1B4089"/>
              </a:solidFill>
            </a:rPr>
            <a:t>Направление науки: 5.3. Юридические науки</a:t>
          </a:r>
          <a:endParaRPr lang="ru-RU" sz="1600" b="1" kern="1200" dirty="0">
            <a:solidFill>
              <a:srgbClr val="1B4089"/>
            </a:solidFill>
          </a:endParaRPr>
        </a:p>
      </dsp:txBody>
      <dsp:txXfrm>
        <a:off x="2327535" y="786440"/>
        <a:ext cx="8498211" cy="365786"/>
      </dsp:txXfrm>
    </dsp:sp>
    <dsp:sp modelId="{85002E38-472B-4F27-92F2-E3673E7A40D4}">
      <dsp:nvSpPr>
        <dsp:cNvPr id="0" name=""/>
        <dsp:cNvSpPr/>
      </dsp:nvSpPr>
      <dsp:spPr>
        <a:xfrm>
          <a:off x="2165149" y="1152227"/>
          <a:ext cx="866059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0CCEA6-5560-4D82-B158-2910D4834AA1}">
      <dsp:nvSpPr>
        <dsp:cNvPr id="0" name=""/>
        <dsp:cNvSpPr/>
      </dsp:nvSpPr>
      <dsp:spPr>
        <a:xfrm>
          <a:off x="2327535" y="1170516"/>
          <a:ext cx="8498211" cy="3657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1B4089"/>
              </a:solidFill>
            </a:rPr>
            <a:t>Направление науки: 5.4. Политические науки</a:t>
          </a:r>
          <a:endParaRPr lang="ru-RU" sz="1600" b="1" kern="1200" dirty="0">
            <a:solidFill>
              <a:srgbClr val="1B4089"/>
            </a:solidFill>
          </a:endParaRPr>
        </a:p>
      </dsp:txBody>
      <dsp:txXfrm>
        <a:off x="2327535" y="1170516"/>
        <a:ext cx="8498211" cy="365786"/>
      </dsp:txXfrm>
    </dsp:sp>
    <dsp:sp modelId="{B66C0030-2F09-4011-9433-EE04FFBFD25F}">
      <dsp:nvSpPr>
        <dsp:cNvPr id="0" name=""/>
        <dsp:cNvSpPr/>
      </dsp:nvSpPr>
      <dsp:spPr>
        <a:xfrm>
          <a:off x="2165149" y="1536303"/>
          <a:ext cx="866059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152F85-B66F-46F7-A474-9CD0B5E8E236}">
      <dsp:nvSpPr>
        <dsp:cNvPr id="0" name=""/>
        <dsp:cNvSpPr/>
      </dsp:nvSpPr>
      <dsp:spPr>
        <a:xfrm>
          <a:off x="2327535" y="1554592"/>
          <a:ext cx="8498211" cy="3657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solidFill>
                <a:srgbClr val="1B4089"/>
              </a:solidFill>
            </a:rPr>
            <a:t>Направление науки: 5.5. Психологические и когнитивные науки</a:t>
          </a:r>
          <a:endParaRPr lang="ru-RU" sz="1600" b="1" kern="1200" dirty="0">
            <a:solidFill>
              <a:srgbClr val="1B4089"/>
            </a:solidFill>
          </a:endParaRPr>
        </a:p>
      </dsp:txBody>
      <dsp:txXfrm>
        <a:off x="2327535" y="1554592"/>
        <a:ext cx="8498211" cy="365786"/>
      </dsp:txXfrm>
    </dsp:sp>
    <dsp:sp modelId="{B3E940C8-7F51-49BB-BE51-49A3D9563C4E}">
      <dsp:nvSpPr>
        <dsp:cNvPr id="0" name=""/>
        <dsp:cNvSpPr/>
      </dsp:nvSpPr>
      <dsp:spPr>
        <a:xfrm>
          <a:off x="2165149" y="1920379"/>
          <a:ext cx="866059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95E202-F0B8-4B4E-8574-B83873317566}">
      <dsp:nvSpPr>
        <dsp:cNvPr id="0" name=""/>
        <dsp:cNvSpPr/>
      </dsp:nvSpPr>
      <dsp:spPr>
        <a:xfrm>
          <a:off x="2327535" y="1938668"/>
          <a:ext cx="8498211" cy="3657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1B4089"/>
              </a:solidFill>
            </a:rPr>
            <a:t>Направление науки: 5.6. Экономика </a:t>
          </a:r>
          <a:endParaRPr lang="ru-RU" sz="1600" b="1" kern="1200" dirty="0">
            <a:solidFill>
              <a:srgbClr val="1B4089"/>
            </a:solidFill>
          </a:endParaRPr>
        </a:p>
      </dsp:txBody>
      <dsp:txXfrm>
        <a:off x="2327535" y="1938668"/>
        <a:ext cx="8498211" cy="365786"/>
      </dsp:txXfrm>
    </dsp:sp>
    <dsp:sp modelId="{6EB0C7EF-D780-48B7-97BD-799DBCB89ED0}">
      <dsp:nvSpPr>
        <dsp:cNvPr id="0" name=""/>
        <dsp:cNvSpPr/>
      </dsp:nvSpPr>
      <dsp:spPr>
        <a:xfrm>
          <a:off x="2165149" y="2304454"/>
          <a:ext cx="866059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D584DA-750E-492B-98A5-855F2A1B586A}">
      <dsp:nvSpPr>
        <dsp:cNvPr id="0" name=""/>
        <dsp:cNvSpPr/>
      </dsp:nvSpPr>
      <dsp:spPr>
        <a:xfrm>
          <a:off x="2327535" y="2322744"/>
          <a:ext cx="8498211" cy="3657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solidFill>
                <a:srgbClr val="1B4089"/>
              </a:solidFill>
            </a:rPr>
            <a:t>Направление науки: 5.7. Науки и образование </a:t>
          </a:r>
          <a:endParaRPr lang="ru-RU" sz="1600" b="1" kern="1200" dirty="0">
            <a:solidFill>
              <a:srgbClr val="1B4089"/>
            </a:solidFill>
          </a:endParaRPr>
        </a:p>
      </dsp:txBody>
      <dsp:txXfrm>
        <a:off x="2327535" y="2322744"/>
        <a:ext cx="8498211" cy="365786"/>
      </dsp:txXfrm>
    </dsp:sp>
    <dsp:sp modelId="{91C6280F-6AB5-48D3-877D-50E801744663}">
      <dsp:nvSpPr>
        <dsp:cNvPr id="0" name=""/>
        <dsp:cNvSpPr/>
      </dsp:nvSpPr>
      <dsp:spPr>
        <a:xfrm>
          <a:off x="2165149" y="2688530"/>
          <a:ext cx="866059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CA7142-6427-472E-ABE9-51BB203829BB}">
      <dsp:nvSpPr>
        <dsp:cNvPr id="0" name=""/>
        <dsp:cNvSpPr/>
      </dsp:nvSpPr>
      <dsp:spPr>
        <a:xfrm>
          <a:off x="0" y="2709333"/>
          <a:ext cx="1082574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5787DE-909D-40EA-98F9-453082B3EE15}">
      <dsp:nvSpPr>
        <dsp:cNvPr id="0" name=""/>
        <dsp:cNvSpPr/>
      </dsp:nvSpPr>
      <dsp:spPr>
        <a:xfrm>
          <a:off x="0" y="2709333"/>
          <a:ext cx="2165149" cy="27093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1B4089"/>
              </a:solidFill>
            </a:rPr>
            <a:t>Область научных знаний: 6. Гуманитарные науки</a:t>
          </a:r>
          <a:endParaRPr lang="ru-RU" sz="1600" b="1" kern="1200" dirty="0">
            <a:solidFill>
              <a:srgbClr val="1B4089"/>
            </a:solidFill>
          </a:endParaRPr>
        </a:p>
      </dsp:txBody>
      <dsp:txXfrm>
        <a:off x="0" y="2709333"/>
        <a:ext cx="2165149" cy="2709333"/>
      </dsp:txXfrm>
    </dsp:sp>
    <dsp:sp modelId="{2FA6329B-AFB0-48B9-9B80-79DEACAAEC93}">
      <dsp:nvSpPr>
        <dsp:cNvPr id="0" name=""/>
        <dsp:cNvSpPr/>
      </dsp:nvSpPr>
      <dsp:spPr>
        <a:xfrm>
          <a:off x="2327535" y="2751666"/>
          <a:ext cx="8498211" cy="8466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solidFill>
                <a:srgbClr val="1B4089"/>
              </a:solidFill>
            </a:rPr>
            <a:t>Направление науки: 6.1. Исторические науки</a:t>
          </a:r>
          <a:endParaRPr lang="ru-RU" sz="1600" b="1" kern="1200" dirty="0">
            <a:solidFill>
              <a:srgbClr val="1B4089"/>
            </a:solidFill>
          </a:endParaRPr>
        </a:p>
      </dsp:txBody>
      <dsp:txXfrm>
        <a:off x="2327535" y="2751666"/>
        <a:ext cx="8498211" cy="846666"/>
      </dsp:txXfrm>
    </dsp:sp>
    <dsp:sp modelId="{8C8DD92B-DA76-4B78-9782-DD9D05EFE615}">
      <dsp:nvSpPr>
        <dsp:cNvPr id="0" name=""/>
        <dsp:cNvSpPr/>
      </dsp:nvSpPr>
      <dsp:spPr>
        <a:xfrm>
          <a:off x="2165149" y="3598333"/>
          <a:ext cx="866059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2467C2-5B4C-4DFB-9221-8684C218448F}">
      <dsp:nvSpPr>
        <dsp:cNvPr id="0" name=""/>
        <dsp:cNvSpPr/>
      </dsp:nvSpPr>
      <dsp:spPr>
        <a:xfrm>
          <a:off x="2327535" y="3640666"/>
          <a:ext cx="8498211" cy="8466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1B4089"/>
              </a:solidFill>
            </a:rPr>
            <a:t>Направление науки: 6.2. Филологические науки</a:t>
          </a:r>
          <a:endParaRPr lang="ru-RU" sz="1600" b="1" kern="1200" dirty="0">
            <a:solidFill>
              <a:srgbClr val="1B4089"/>
            </a:solidFill>
          </a:endParaRPr>
        </a:p>
      </dsp:txBody>
      <dsp:txXfrm>
        <a:off x="2327535" y="3640666"/>
        <a:ext cx="8498211" cy="846666"/>
      </dsp:txXfrm>
    </dsp:sp>
    <dsp:sp modelId="{5D6E4518-49C5-4474-9B81-4EB1C6B5508D}">
      <dsp:nvSpPr>
        <dsp:cNvPr id="0" name=""/>
        <dsp:cNvSpPr/>
      </dsp:nvSpPr>
      <dsp:spPr>
        <a:xfrm>
          <a:off x="2165149" y="4487333"/>
          <a:ext cx="866059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E4C614-664B-4E03-8F5C-CB6C67B4D24F}">
      <dsp:nvSpPr>
        <dsp:cNvPr id="0" name=""/>
        <dsp:cNvSpPr/>
      </dsp:nvSpPr>
      <dsp:spPr>
        <a:xfrm>
          <a:off x="2327535" y="4529666"/>
          <a:ext cx="8498211" cy="8466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1B4089"/>
              </a:solidFill>
            </a:rPr>
            <a:t>Направление науки: 6.3.  Искусствоведение (искусство, история искусств, исполнительское искусство, музыка)</a:t>
          </a:r>
          <a:endParaRPr lang="ru-RU" sz="1600" b="1" kern="1200" dirty="0">
            <a:solidFill>
              <a:srgbClr val="1B4089"/>
            </a:solidFill>
          </a:endParaRPr>
        </a:p>
      </dsp:txBody>
      <dsp:txXfrm>
        <a:off x="2327535" y="4529666"/>
        <a:ext cx="8498211" cy="846666"/>
      </dsp:txXfrm>
    </dsp:sp>
    <dsp:sp modelId="{C2318564-A107-454E-A71A-876AD65B8617}">
      <dsp:nvSpPr>
        <dsp:cNvPr id="0" name=""/>
        <dsp:cNvSpPr/>
      </dsp:nvSpPr>
      <dsp:spPr>
        <a:xfrm>
          <a:off x="2165149" y="5376333"/>
          <a:ext cx="866059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6400" cy="496888"/>
          </a:xfrm>
          <a:prstGeom prst="rect">
            <a:avLst/>
          </a:prstGeom>
        </p:spPr>
        <p:txBody>
          <a:bodyPr vert="horz" lIns="91448" tIns="45725" rIns="91448" bIns="4572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9" y="1"/>
            <a:ext cx="2946400" cy="496888"/>
          </a:xfrm>
          <a:prstGeom prst="rect">
            <a:avLst/>
          </a:prstGeom>
        </p:spPr>
        <p:txBody>
          <a:bodyPr vert="horz" lIns="91448" tIns="45725" rIns="91448" bIns="45725" rtlCol="0"/>
          <a:lstStyle>
            <a:lvl1pPr algn="r">
              <a:defRPr sz="1200"/>
            </a:lvl1pPr>
          </a:lstStyle>
          <a:p>
            <a:fld id="{CE29251B-1858-4AD5-9EA0-DC4B5B393A0E}" type="datetimeFigureOut">
              <a:rPr lang="ru-RU" smtClean="0"/>
              <a:pPr/>
              <a:t>23.06.2022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8" tIns="45725" rIns="91448" bIns="4572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6"/>
            <a:ext cx="5438775" cy="4467225"/>
          </a:xfrm>
          <a:prstGeom prst="rect">
            <a:avLst/>
          </a:prstGeom>
        </p:spPr>
        <p:txBody>
          <a:bodyPr vert="horz" lIns="91448" tIns="45725" rIns="91448" bIns="4572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164"/>
            <a:ext cx="2946400" cy="496887"/>
          </a:xfrm>
          <a:prstGeom prst="rect">
            <a:avLst/>
          </a:prstGeom>
        </p:spPr>
        <p:txBody>
          <a:bodyPr vert="horz" lIns="91448" tIns="45725" rIns="91448" bIns="4572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9" y="9428164"/>
            <a:ext cx="2946400" cy="496887"/>
          </a:xfrm>
          <a:prstGeom prst="rect">
            <a:avLst/>
          </a:prstGeom>
        </p:spPr>
        <p:txBody>
          <a:bodyPr vert="horz" lIns="91448" tIns="45725" rIns="91448" bIns="45725" rtlCol="0" anchor="b"/>
          <a:lstStyle>
            <a:lvl1pPr algn="r">
              <a:defRPr sz="1200"/>
            </a:lvl1pPr>
          </a:lstStyle>
          <a:p>
            <a:fld id="{1D82E099-6EB9-476F-A11A-21E927E2E5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8724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01521" y="1880314"/>
            <a:ext cx="9766479" cy="2099257"/>
          </a:xfrm>
        </p:spPr>
        <p:txBody>
          <a:bodyPr anchor="b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 sz="4400"/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tabLst/>
              <a:defRPr/>
            </a:pP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1B4089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7278" y="4413407"/>
            <a:ext cx="10547798" cy="165576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1B4089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40958" y="868753"/>
            <a:ext cx="3866282" cy="15092"/>
          </a:xfrm>
          <a:prstGeom prst="line">
            <a:avLst/>
          </a:prstGeom>
          <a:ln w="28575">
            <a:solidFill>
              <a:srgbClr val="1B40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 userDrawn="1"/>
        </p:nvCxnSpPr>
        <p:spPr>
          <a:xfrm>
            <a:off x="0" y="876299"/>
            <a:ext cx="885825" cy="0"/>
          </a:xfrm>
          <a:prstGeom prst="line">
            <a:avLst/>
          </a:prstGeom>
          <a:ln w="28575">
            <a:solidFill>
              <a:srgbClr val="1B40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 userDrawn="1"/>
        </p:nvSpPr>
        <p:spPr>
          <a:xfrm>
            <a:off x="0" y="6492240"/>
            <a:ext cx="12192000" cy="365760"/>
          </a:xfrm>
          <a:prstGeom prst="rect">
            <a:avLst/>
          </a:prstGeom>
          <a:solidFill>
            <a:srgbClr val="1B40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 userDrawn="1"/>
        </p:nvSpPr>
        <p:spPr>
          <a:xfrm>
            <a:off x="1949394" y="691633"/>
            <a:ext cx="6391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1B408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Сибирское отделение Российской академии наук</a:t>
            </a:r>
            <a:endParaRPr lang="ru-RU" b="1" dirty="0">
              <a:solidFill>
                <a:srgbClr val="1B408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49" y="505562"/>
            <a:ext cx="756865" cy="74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226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F39FA-1456-4AEA-A082-130B38B49F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6941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F39FA-1456-4AEA-A082-130B38B49F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860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1246"/>
          </a:xfrm>
        </p:spPr>
        <p:txBody>
          <a:bodyPr/>
          <a:lstStyle>
            <a:lvl1pPr>
              <a:defRPr sz="4400" b="1"/>
            </a:lvl1pPr>
          </a:lstStyle>
          <a:p>
            <a:pPr>
              <a:lnSpc>
                <a:spcPct val="130000"/>
              </a:lnSpc>
              <a:spcAft>
                <a:spcPts val="1800"/>
              </a:spcAft>
            </a:pPr>
            <a:endParaRPr lang="ru-RU" sz="3600" dirty="0" smtClean="0">
              <a:solidFill>
                <a:srgbClr val="18397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18397A"/>
                </a:solidFill>
              </a:defRPr>
            </a:lvl1pPr>
            <a:lvl2pPr>
              <a:defRPr>
                <a:solidFill>
                  <a:srgbClr val="18397A"/>
                </a:solidFill>
              </a:defRPr>
            </a:lvl2pPr>
            <a:lvl3pPr>
              <a:defRPr>
                <a:solidFill>
                  <a:srgbClr val="18397A"/>
                </a:solidFill>
              </a:defRPr>
            </a:lvl3pPr>
            <a:lvl4pPr>
              <a:defRPr>
                <a:solidFill>
                  <a:srgbClr val="18397A"/>
                </a:solidFill>
              </a:defRPr>
            </a:lvl4pPr>
            <a:lvl5pPr>
              <a:defRPr>
                <a:solidFill>
                  <a:srgbClr val="18397A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F39FA-1456-4AEA-A082-130B38B49F0B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08" y="663987"/>
            <a:ext cx="401641" cy="393474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 userDrawn="1"/>
        </p:nvCxnSpPr>
        <p:spPr>
          <a:xfrm>
            <a:off x="438128" y="1228398"/>
            <a:ext cx="0" cy="5629602"/>
          </a:xfrm>
          <a:prstGeom prst="line">
            <a:avLst/>
          </a:prstGeom>
          <a:ln w="25400">
            <a:solidFill>
              <a:srgbClr val="1B40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 userDrawn="1"/>
        </p:nvCxnSpPr>
        <p:spPr>
          <a:xfrm>
            <a:off x="438128" y="0"/>
            <a:ext cx="0" cy="495300"/>
          </a:xfrm>
          <a:prstGeom prst="line">
            <a:avLst/>
          </a:prstGeom>
          <a:ln w="25400">
            <a:solidFill>
              <a:srgbClr val="1B40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1660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F39FA-1456-4AEA-A082-130B38B49F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148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1246"/>
          </a:xfrm>
        </p:spPr>
        <p:txBody>
          <a:bodyPr/>
          <a:lstStyle>
            <a:lvl1pPr>
              <a:defRPr sz="4400" b="1"/>
            </a:lvl1pPr>
          </a:lstStyle>
          <a:p>
            <a:pPr>
              <a:lnSpc>
                <a:spcPct val="130000"/>
              </a:lnSpc>
              <a:spcAft>
                <a:spcPts val="1800"/>
              </a:spcAft>
            </a:pPr>
            <a:endParaRPr lang="ru-RU" sz="3600" dirty="0" smtClean="0">
              <a:solidFill>
                <a:srgbClr val="18397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11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E6F39FA-1456-4AEA-A082-130B38B49F0B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08" y="663987"/>
            <a:ext cx="401641" cy="393474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 userDrawn="1"/>
        </p:nvCxnSpPr>
        <p:spPr>
          <a:xfrm>
            <a:off x="438128" y="0"/>
            <a:ext cx="0" cy="495300"/>
          </a:xfrm>
          <a:prstGeom prst="line">
            <a:avLst/>
          </a:prstGeom>
          <a:ln w="25400">
            <a:solidFill>
              <a:srgbClr val="1B40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438128" y="1228398"/>
            <a:ext cx="0" cy="5629602"/>
          </a:xfrm>
          <a:prstGeom prst="line">
            <a:avLst/>
          </a:prstGeom>
          <a:ln w="25400">
            <a:solidFill>
              <a:srgbClr val="1B40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бъект 2"/>
          <p:cNvSpPr>
            <a:spLocks noGrp="1"/>
          </p:cNvSpPr>
          <p:nvPr>
            <p:ph idx="13"/>
          </p:nvPr>
        </p:nvSpPr>
        <p:spPr>
          <a:xfrm>
            <a:off x="838200" y="1800912"/>
            <a:ext cx="5010665" cy="4351338"/>
          </a:xfrm>
        </p:spPr>
        <p:txBody>
          <a:bodyPr/>
          <a:lstStyle>
            <a:lvl1pPr>
              <a:defRPr>
                <a:solidFill>
                  <a:srgbClr val="18397A"/>
                </a:solidFill>
              </a:defRPr>
            </a:lvl1pPr>
            <a:lvl2pPr>
              <a:defRPr>
                <a:solidFill>
                  <a:srgbClr val="18397A"/>
                </a:solidFill>
              </a:defRPr>
            </a:lvl2pPr>
            <a:lvl3pPr>
              <a:defRPr>
                <a:solidFill>
                  <a:srgbClr val="18397A"/>
                </a:solidFill>
              </a:defRPr>
            </a:lvl3pPr>
            <a:lvl4pPr>
              <a:defRPr>
                <a:solidFill>
                  <a:srgbClr val="18397A"/>
                </a:solidFill>
              </a:defRPr>
            </a:lvl4pPr>
            <a:lvl5pPr>
              <a:defRPr>
                <a:solidFill>
                  <a:srgbClr val="18397A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7" name="Объект 2"/>
          <p:cNvSpPr>
            <a:spLocks noGrp="1"/>
          </p:cNvSpPr>
          <p:nvPr>
            <p:ph idx="14"/>
          </p:nvPr>
        </p:nvSpPr>
        <p:spPr>
          <a:xfrm>
            <a:off x="6248936" y="1800912"/>
            <a:ext cx="5104865" cy="4351338"/>
          </a:xfrm>
        </p:spPr>
        <p:txBody>
          <a:bodyPr/>
          <a:lstStyle>
            <a:lvl1pPr>
              <a:defRPr>
                <a:solidFill>
                  <a:srgbClr val="18397A"/>
                </a:solidFill>
              </a:defRPr>
            </a:lvl1pPr>
            <a:lvl2pPr>
              <a:defRPr>
                <a:solidFill>
                  <a:srgbClr val="18397A"/>
                </a:solidFill>
              </a:defRPr>
            </a:lvl2pPr>
            <a:lvl3pPr>
              <a:defRPr>
                <a:solidFill>
                  <a:srgbClr val="18397A"/>
                </a:solidFill>
              </a:defRPr>
            </a:lvl3pPr>
            <a:lvl4pPr>
              <a:defRPr>
                <a:solidFill>
                  <a:srgbClr val="18397A"/>
                </a:solidFill>
              </a:defRPr>
            </a:lvl4pPr>
            <a:lvl5pPr>
              <a:defRPr>
                <a:solidFill>
                  <a:srgbClr val="18397A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9252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F39FA-1456-4AEA-A082-130B38B49F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7435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F39FA-1456-4AEA-A082-130B38B49F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832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08" y="663987"/>
            <a:ext cx="401641" cy="393474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 userDrawn="1"/>
        </p:nvCxnSpPr>
        <p:spPr>
          <a:xfrm>
            <a:off x="438128" y="1228398"/>
            <a:ext cx="0" cy="5629602"/>
          </a:xfrm>
          <a:prstGeom prst="line">
            <a:avLst/>
          </a:prstGeom>
          <a:ln w="25400">
            <a:solidFill>
              <a:srgbClr val="1B40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 userDrawn="1"/>
        </p:nvCxnSpPr>
        <p:spPr>
          <a:xfrm>
            <a:off x="438128" y="0"/>
            <a:ext cx="0" cy="495300"/>
          </a:xfrm>
          <a:prstGeom prst="line">
            <a:avLst/>
          </a:prstGeom>
          <a:ln w="25400">
            <a:solidFill>
              <a:srgbClr val="1B40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0164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F39FA-1456-4AEA-A082-130B38B49F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9570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F39FA-1456-4AEA-A082-130B38B49F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810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6F39FA-1456-4AEA-A082-130B38B49F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0863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3661" y="1385518"/>
            <a:ext cx="10081120" cy="2023429"/>
          </a:xfrm>
        </p:spPr>
        <p:txBody>
          <a:bodyPr>
            <a:noAutofit/>
          </a:bodyPr>
          <a:lstStyle/>
          <a:p>
            <a:pPr lvl="0"/>
            <a:r>
              <a:rPr lang="ru-RU" sz="2800" b="1" dirty="0" smtClean="0">
                <a:solidFill>
                  <a:srgbClr val="1B4089"/>
                </a:solidFill>
                <a:latin typeface="+mn-lt"/>
              </a:rPr>
              <a:t>Организационные вопросы научно-методического руководства и экспертной деятельности</a:t>
            </a:r>
            <a:endParaRPr lang="ru-RU" sz="2800" b="1" dirty="0">
              <a:solidFill>
                <a:srgbClr val="1B4089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3655" y="3880464"/>
            <a:ext cx="10363200" cy="85899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dirty="0" smtClean="0">
                <a:solidFill>
                  <a:srgbClr val="18397A"/>
                </a:solidFill>
              </a:rPr>
              <a:t>Начальник Управления организации научных исследований СО РАН</a:t>
            </a:r>
          </a:p>
          <a:p>
            <a:pPr>
              <a:lnSpc>
                <a:spcPct val="100000"/>
              </a:lnSpc>
            </a:pPr>
            <a:r>
              <a:rPr lang="ru-RU" sz="2400" dirty="0" smtClean="0">
                <a:solidFill>
                  <a:srgbClr val="18397A"/>
                </a:solidFill>
              </a:rPr>
              <a:t>к.г.-</a:t>
            </a:r>
            <a:r>
              <a:rPr lang="ru-RU" sz="2400" dirty="0" err="1" smtClean="0">
                <a:solidFill>
                  <a:srgbClr val="18397A"/>
                </a:solidFill>
              </a:rPr>
              <a:t>м.н</a:t>
            </a:r>
            <a:r>
              <a:rPr lang="ru-RU" sz="2400" dirty="0" smtClean="0">
                <a:solidFill>
                  <a:srgbClr val="18397A"/>
                </a:solidFill>
              </a:rPr>
              <a:t>. Максимова Н.В.</a:t>
            </a:r>
            <a:endParaRPr lang="ru-RU" sz="2400" dirty="0">
              <a:solidFill>
                <a:srgbClr val="18397A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47631" y="5210978"/>
            <a:ext cx="73448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18397A"/>
                </a:solidFill>
              </a:rPr>
              <a:t>Семинар</a:t>
            </a:r>
          </a:p>
          <a:p>
            <a:pPr algn="ctr"/>
            <a:r>
              <a:rPr lang="ru-RU" sz="2000" dirty="0" smtClean="0">
                <a:solidFill>
                  <a:srgbClr val="18397A"/>
                </a:solidFill>
              </a:rPr>
              <a:t>24 июня 2022 года </a:t>
            </a:r>
          </a:p>
          <a:p>
            <a:pPr algn="ctr"/>
            <a:r>
              <a:rPr lang="ru-RU" sz="2000" dirty="0" smtClean="0">
                <a:solidFill>
                  <a:srgbClr val="18397A"/>
                </a:solidFill>
              </a:rPr>
              <a:t>Якутск</a:t>
            </a:r>
            <a:endParaRPr lang="ru-RU" sz="2000" dirty="0">
              <a:solidFill>
                <a:srgbClr val="1839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0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48559"/>
            <a:ext cx="11065042" cy="871246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1B4089"/>
                </a:solidFill>
              </a:rPr>
              <a:t>Структура проекта Плана</a:t>
            </a:r>
            <a:endParaRPr lang="ru-RU" sz="4000" dirty="0">
              <a:solidFill>
                <a:srgbClr val="1B4089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F39FA-1456-4AEA-A082-130B38B49F0B}" type="slidenum">
              <a:rPr lang="ru-RU" smtClean="0"/>
              <a:pPr/>
              <a:t>10</a:t>
            </a:fld>
            <a:endParaRPr lang="ru-RU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638706279"/>
              </p:ext>
            </p:extLst>
          </p:nvPr>
        </p:nvGraphicFramePr>
        <p:xfrm>
          <a:off x="868947" y="1065154"/>
          <a:ext cx="10825747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8792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18397A"/>
                </a:solidFill>
              </a:rPr>
              <a:t>Управление Программой</a:t>
            </a:r>
            <a:endParaRPr lang="ru-RU" sz="4000" dirty="0">
              <a:solidFill>
                <a:srgbClr val="18397A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b="1" dirty="0"/>
              <a:t>Общее управление Программой осуществляется Координационным советом Программы, в который входят представители Координатора Программы, всех Исполнителей Программы, президенты и другие представители государственных академий наук, представители советов </a:t>
            </a:r>
            <a:br>
              <a:rPr lang="ru-RU" sz="2400" b="1" dirty="0"/>
            </a:br>
            <a:r>
              <a:rPr lang="ru-RU" sz="2400" b="1" dirty="0"/>
              <a:t>по приоритетным направлениям научно-технологического развития Российской </a:t>
            </a:r>
            <a:r>
              <a:rPr lang="ru-RU" sz="2400" b="1" dirty="0" smtClean="0"/>
              <a:t>Федерации, представители научно-технического совета Военно-промышленной комиссии Российской Федерации. </a:t>
            </a:r>
          </a:p>
          <a:p>
            <a:r>
              <a:rPr lang="ru-RU" sz="2400" b="1" dirty="0" smtClean="0"/>
              <a:t>Состав КС утверждается Правительством Российской Федерации.</a:t>
            </a:r>
          </a:p>
          <a:p>
            <a:endParaRPr lang="ru-RU" sz="24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F39FA-1456-4AEA-A082-130B38B49F0B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276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F39FA-1456-4AEA-A082-130B38B49F0B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99" y="423862"/>
            <a:ext cx="5800753" cy="357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096000" y="326936"/>
            <a:ext cx="5588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Сопредседателями совета являются президент РАН </a:t>
            </a:r>
            <a:r>
              <a:rPr lang="ru-RU" sz="1600" b="1" dirty="0" smtClean="0"/>
              <a:t>(</a:t>
            </a:r>
            <a:r>
              <a:rPr lang="ru-RU" sz="1600" b="1" dirty="0" err="1" smtClean="0"/>
              <a:t>ак</a:t>
            </a:r>
            <a:r>
              <a:rPr lang="ru-RU" sz="1600" b="1" dirty="0" smtClean="0"/>
              <a:t>. Александр Михайлович Сергеев</a:t>
            </a:r>
            <a:r>
              <a:rPr lang="ru-RU" sz="1600" b="1" dirty="0"/>
              <a:t>) и министр науки и высшего образования (Валерий </a:t>
            </a:r>
            <a:r>
              <a:rPr lang="ru-RU" sz="1600" b="1" dirty="0" smtClean="0"/>
              <a:t>Николаевич Фальков).</a:t>
            </a:r>
          </a:p>
          <a:p>
            <a:r>
              <a:rPr lang="ru-RU" sz="1600" b="1" dirty="0"/>
              <a:t>Постоянными членами являются все вице-президенты РАН, представители исполнителей, фондов, советов по приоритетам, Военно-промышленной комиссии, ведущие ученые в качестве руководителей секций. По согласованию с Академией могут быть добавлены иные члены.</a:t>
            </a:r>
            <a:br>
              <a:rPr lang="ru-RU" sz="1600" b="1" dirty="0"/>
            </a:b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/>
              <a:t>Всего в составе Совета может быть не более 55 человек, а количество секций четко определено – их 12. Деление проведено в соответствии с областями наук традиционным и ожидаемым образом. Примечательным является разведение общественных наук в одну секцию, а гуманитарных и искусствоведения в другую.</a:t>
            </a:r>
            <a:br>
              <a:rPr lang="ru-RU" sz="1600" b="1" dirty="0"/>
            </a:b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/>
              <a:t>Секции – это научно-экспертные образования, в каждой из них может быть не более 20 человек, причем не менее половина из них должна являться учеными мирового уровня. Ротация не менее чем на треть каждые три года.</a:t>
            </a:r>
            <a:br>
              <a:rPr lang="ru-RU" sz="1600" b="1" dirty="0"/>
            </a:b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/>
              <a:t>Полномочия и у Координационного совета, и у него секций максимально широкие, а главное слово всегда остается за Российской академией наук. </a:t>
            </a:r>
          </a:p>
        </p:txBody>
      </p:sp>
    </p:spTree>
    <p:extLst>
      <p:ext uri="{BB962C8B-B14F-4D97-AF65-F5344CB8AC3E}">
        <p14:creationId xmlns:p14="http://schemas.microsoft.com/office/powerpoint/2010/main" val="192728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F39FA-1456-4AEA-A082-130B38B49F0B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38" y="493713"/>
            <a:ext cx="10498137" cy="5868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229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313467" cy="365125"/>
          </a:xfrm>
        </p:spPr>
        <p:txBody>
          <a:bodyPr/>
          <a:lstStyle/>
          <a:p>
            <a:fld id="{BE6F39FA-1456-4AEA-A082-130B38B49F0B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102" b="46152"/>
          <a:stretch/>
        </p:blipFill>
        <p:spPr bwMode="auto">
          <a:xfrm>
            <a:off x="758825" y="161150"/>
            <a:ext cx="1659549" cy="2015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489" b="46972"/>
          <a:stretch/>
        </p:blipFill>
        <p:spPr bwMode="auto">
          <a:xfrm>
            <a:off x="2845780" y="191952"/>
            <a:ext cx="1632259" cy="1991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125" b="47386"/>
          <a:stretch/>
        </p:blipFill>
        <p:spPr bwMode="auto">
          <a:xfrm>
            <a:off x="4724580" y="191952"/>
            <a:ext cx="1656516" cy="1962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466" b="46325"/>
          <a:stretch/>
        </p:blipFill>
        <p:spPr bwMode="auto">
          <a:xfrm>
            <a:off x="6880225" y="224917"/>
            <a:ext cx="1635292" cy="2015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Номер слайда 3"/>
          <p:cNvSpPr txBox="1">
            <a:spLocks/>
          </p:cNvSpPr>
          <p:nvPr/>
        </p:nvSpPr>
        <p:spPr>
          <a:xfrm>
            <a:off x="8610600" y="6534638"/>
            <a:ext cx="434052" cy="1868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E6F39FA-1456-4AEA-A082-130B38B49F0B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1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4652" y="237755"/>
            <a:ext cx="1595659" cy="1825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207" y="2528254"/>
            <a:ext cx="1657907" cy="1851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936" y="2494439"/>
            <a:ext cx="1680010" cy="1949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863" y="2558416"/>
            <a:ext cx="1650807" cy="1821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961" y="2527999"/>
            <a:ext cx="1512571" cy="185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9432" y="2478213"/>
            <a:ext cx="1618986" cy="1901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24" y="4661724"/>
            <a:ext cx="1595437" cy="196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9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1518" y="4761807"/>
            <a:ext cx="1671971" cy="186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73800" y="5168900"/>
            <a:ext cx="2770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12 секций КС ПФИ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78506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F39FA-1456-4AEA-A082-130B38B49F0B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1" t="11360" r="1790"/>
          <a:stretch/>
        </p:blipFill>
        <p:spPr bwMode="auto">
          <a:xfrm>
            <a:off x="2298700" y="1155699"/>
            <a:ext cx="8737600" cy="5394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328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F39FA-1456-4AEA-A082-130B38B49F0B}" type="slidenum">
              <a:rPr lang="ru-RU" smtClean="0"/>
              <a:pPr/>
              <a:t>16</a:t>
            </a:fld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0" y="274637"/>
            <a:ext cx="10490200" cy="590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390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446484"/>
            <a:ext cx="10604500" cy="5965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857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F39FA-1456-4AEA-A082-130B38B49F0B}" type="slidenum">
              <a:rPr lang="ru-RU" smtClean="0"/>
              <a:pPr/>
              <a:t>18</a:t>
            </a:fld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" y="559832"/>
            <a:ext cx="10283825" cy="4733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68400" y="254000"/>
            <a:ext cx="561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3. Размещению в Информационной системе подлежат:</a:t>
            </a:r>
            <a:endParaRPr lang="ru-RU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7" y="5231493"/>
            <a:ext cx="10120313" cy="1424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124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F39FA-1456-4AEA-A082-130B38B49F0B}" type="slidenum">
              <a:rPr lang="ru-RU" smtClean="0"/>
              <a:pPr/>
              <a:t>19</a:t>
            </a:fld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852886"/>
            <a:ext cx="11372850" cy="1999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887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5868"/>
            <a:ext cx="10733116" cy="871246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1B4089"/>
                </a:solidFill>
                <a:latin typeface="+mn-lt"/>
              </a:rPr>
              <a:t>Основные</a:t>
            </a:r>
            <a:r>
              <a:rPr lang="ru-RU" dirty="0" smtClean="0"/>
              <a:t> </a:t>
            </a:r>
            <a:r>
              <a:rPr lang="ru-RU" sz="2800" dirty="0" smtClean="0">
                <a:solidFill>
                  <a:srgbClr val="1B4089"/>
                </a:solidFill>
                <a:latin typeface="+mn-lt"/>
              </a:rPr>
              <a:t>нормативные документы научно-методического руководства</a:t>
            </a:r>
            <a:endParaRPr lang="ru-RU" sz="2800" dirty="0">
              <a:solidFill>
                <a:srgbClr val="1B4089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0011" y="1143982"/>
            <a:ext cx="10515600" cy="3694026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600" b="1" dirty="0"/>
              <a:t>Постановление</a:t>
            </a:r>
            <a:r>
              <a:rPr lang="ru-RU" sz="1600" dirty="0"/>
              <a:t> Правительства Российской Федерации </a:t>
            </a:r>
            <a:r>
              <a:rPr lang="ru-RU" sz="1600" b="1" dirty="0"/>
              <a:t>от</a:t>
            </a:r>
            <a:r>
              <a:rPr lang="ru-RU" sz="1600" dirty="0"/>
              <a:t> </a:t>
            </a:r>
            <a:r>
              <a:rPr lang="ru-RU" sz="1600" b="1" dirty="0" smtClean="0"/>
              <a:t>30 декабря 2018</a:t>
            </a:r>
            <a:r>
              <a:rPr lang="ru-RU" sz="1600" dirty="0" smtClean="0"/>
              <a:t> </a:t>
            </a:r>
            <a:r>
              <a:rPr lang="ru-RU" sz="1600" dirty="0"/>
              <a:t>№ </a:t>
            </a:r>
            <a:r>
              <a:rPr lang="ru-RU" sz="1600" b="1" dirty="0"/>
              <a:t>1781</a:t>
            </a:r>
            <a:r>
              <a:rPr lang="ru-RU" sz="1600" dirty="0"/>
              <a:t> "Об осуществлении федеральным государственным бюджетным учреждением "Российская академия наук" научного и научно-методического руководства научной и научно-технической деятельностью научных организаций и образовательных организаций высшего образования, а также экспертизы научных и научно-технических результатов, полученных этими организациями, и о внесении изменений в некоторые акты Правительства Российской Федерации</a:t>
            </a:r>
            <a:r>
              <a:rPr lang="ru-RU" sz="1600" dirty="0" smtClean="0"/>
              <a:t>".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600" b="1" dirty="0" smtClean="0"/>
              <a:t>Постановление </a:t>
            </a:r>
            <a:r>
              <a:rPr lang="ru-RU" sz="1600" dirty="0" smtClean="0"/>
              <a:t>Президиума Российской академии наук </a:t>
            </a:r>
            <a:r>
              <a:rPr lang="ru-RU" sz="1600" b="1" dirty="0"/>
              <a:t>от 21 мая 2019 года N </a:t>
            </a:r>
            <a:r>
              <a:rPr lang="ru-RU" sz="1600" b="1" dirty="0" smtClean="0"/>
              <a:t>83 </a:t>
            </a:r>
            <a:r>
              <a:rPr lang="ru-RU" sz="1600" dirty="0" smtClean="0"/>
              <a:t>«Об </a:t>
            </a:r>
            <a:r>
              <a:rPr lang="ru-RU" sz="1600" dirty="0"/>
              <a:t>утверждении Порядка реализации постановления Правительства Российской Федерации от 30 декабря 2018 г. N 1781 о научном и научно-методическом руководстве РАН научной и научно-технической деятельностью научных организаций и образовательных организаций высшего </a:t>
            </a:r>
            <a:r>
              <a:rPr lang="ru-RU" sz="1600" dirty="0" smtClean="0"/>
              <a:t>образования»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ru-RU" sz="1600" dirty="0" smtClean="0"/>
              <a:t>П.8. Региональные </a:t>
            </a:r>
            <a:r>
              <a:rPr lang="ru-RU" sz="1600" dirty="0"/>
              <a:t>отделения РАН участвуют в осуществлении научного и научно-методического руководства в отношении научных организаций и образовательных организаций высшего образования с учетом территориальной организации региональных отделений РАН. Взаимодействие с отделениями РАН по областям и направлениям науки по вопросам научно-методического руководства осуществляется объединенными учеными советами регионального отделения РАН по одному или нескольким направлениям науки. Объединенные ученые советы регионального отделения РАН по направлениям науки реализуют научное и научно-методическое руководство в отношении тех научных организаций и образовательных организаций высшего образования, которые ведут соответствующие направления исследований согласно классификации отраслей науки и технологий </a:t>
            </a:r>
            <a:endParaRPr lang="ru-RU" sz="1600" dirty="0" smtClean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F39FA-1456-4AEA-A082-130B38B49F0B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409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F39FA-1456-4AEA-A082-130B38B49F0B}" type="slidenum">
              <a:rPr lang="ru-RU" smtClean="0"/>
              <a:pPr/>
              <a:t>20</a:t>
            </a:fld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99" y="807726"/>
            <a:ext cx="11654574" cy="4627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 flipV="1">
            <a:off x="944136" y="5257800"/>
            <a:ext cx="10731500" cy="38100"/>
          </a:xfrm>
          <a:prstGeom prst="line">
            <a:avLst/>
          </a:prstGeom>
          <a:ln w="19050">
            <a:solidFill>
              <a:srgbClr val="F43F0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838200" y="1638300"/>
            <a:ext cx="10731500" cy="38100"/>
          </a:xfrm>
          <a:prstGeom prst="line">
            <a:avLst/>
          </a:prstGeom>
          <a:ln w="19050">
            <a:solidFill>
              <a:srgbClr val="F43F0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28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F39FA-1456-4AEA-A082-130B38B49F0B}" type="slidenum">
              <a:rPr lang="ru-RU" smtClean="0"/>
              <a:pPr/>
              <a:t>21</a:t>
            </a:fld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45" b="21692"/>
          <a:stretch/>
        </p:blipFill>
        <p:spPr bwMode="auto">
          <a:xfrm>
            <a:off x="393699" y="1140577"/>
            <a:ext cx="11691925" cy="3507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 flipV="1">
            <a:off x="838200" y="1638300"/>
            <a:ext cx="10731500" cy="38100"/>
          </a:xfrm>
          <a:prstGeom prst="line">
            <a:avLst/>
          </a:prstGeom>
          <a:ln w="19050">
            <a:solidFill>
              <a:srgbClr val="F43F0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838200" y="3048000"/>
            <a:ext cx="10731500" cy="38100"/>
          </a:xfrm>
          <a:prstGeom prst="line">
            <a:avLst/>
          </a:prstGeom>
          <a:ln w="19050">
            <a:solidFill>
              <a:srgbClr val="F43F0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721100" y="5054600"/>
            <a:ext cx="637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Необходимо все заключения РАН доводить до сведения руководителей проектов!!!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46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F39FA-1456-4AEA-A082-130B38B49F0B}" type="slidenum">
              <a:rPr lang="ru-RU" smtClean="0"/>
              <a:pPr/>
              <a:t>22</a:t>
            </a:fld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2" y="10126"/>
            <a:ext cx="11970918" cy="6166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275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F39FA-1456-4AEA-A082-130B38B49F0B}" type="slidenum">
              <a:rPr lang="ru-RU" smtClean="0"/>
              <a:pPr/>
              <a:t>23</a:t>
            </a:fld>
            <a:endParaRPr lang="ru-RU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93" y="321062"/>
            <a:ext cx="10818813" cy="557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334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F39FA-1456-4AEA-A082-130B38B49F0B}" type="slidenum">
              <a:rPr lang="ru-RU" smtClean="0"/>
              <a:pPr/>
              <a:t>24</a:t>
            </a:fld>
            <a:endParaRPr lang="ru-RU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90106"/>
            <a:ext cx="10880865" cy="6299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10300" y="3162300"/>
            <a:ext cx="51277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Пока нет информации о том, как проходит перераспределение финансирования.</a:t>
            </a:r>
          </a:p>
        </p:txBody>
      </p:sp>
    </p:spTree>
    <p:extLst>
      <p:ext uri="{BB962C8B-B14F-4D97-AF65-F5344CB8AC3E}">
        <p14:creationId xmlns:p14="http://schemas.microsoft.com/office/powerpoint/2010/main" val="29593997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2315" y="1385051"/>
            <a:ext cx="5091547" cy="4351338"/>
          </a:xfrm>
        </p:spPr>
        <p:txBody>
          <a:bodyPr/>
          <a:lstStyle/>
          <a:p>
            <a:r>
              <a:rPr lang="ru-RU" dirty="0" smtClean="0"/>
              <a:t>18 января 2021 года подписан Приказ № 22 (вместо приказа  от 21 </a:t>
            </a:r>
            <a:r>
              <a:rPr lang="ru-RU" dirty="0"/>
              <a:t>марта 2019 г. № </a:t>
            </a:r>
            <a:r>
              <a:rPr lang="ru-RU" dirty="0" smtClean="0"/>
              <a:t>15н)</a:t>
            </a:r>
          </a:p>
          <a:p>
            <a:r>
              <a:rPr lang="ru-RU" dirty="0" smtClean="0"/>
              <a:t>Приказ от 21 марта 2019 года № 15н утратил силу.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F39FA-1456-4AEA-A082-130B38B49F0B}" type="slidenum">
              <a:rPr lang="ru-RU" smtClean="0"/>
              <a:pPr/>
              <a:t>25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9746" y="972841"/>
            <a:ext cx="5725673" cy="5541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3513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F39FA-1456-4AEA-A082-130B38B49F0B}" type="slidenum">
              <a:rPr lang="ru-RU" smtClean="0"/>
              <a:pPr/>
              <a:t>26</a:t>
            </a:fld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002632" y="312821"/>
            <a:ext cx="103230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Приказом Минобрнауки России от 18 января 2021 г. № 22</a:t>
            </a:r>
          </a:p>
          <a:p>
            <a:r>
              <a:rPr lang="ru-RU" dirty="0" smtClean="0"/>
              <a:t>утверждены:</a:t>
            </a:r>
          </a:p>
          <a:p>
            <a:pPr marL="342900" indent="-342900">
              <a:buAutoNum type="arabicPeriod"/>
            </a:pPr>
            <a:r>
              <a:rPr lang="ru-RU" b="1" dirty="0" smtClean="0"/>
              <a:t>Форма проекта тематики научных исследований</a:t>
            </a:r>
            <a:r>
              <a:rPr lang="ru-RU" dirty="0" smtClean="0"/>
              <a:t>, включаемых в планы научных работ </a:t>
            </a:r>
            <a:r>
              <a:rPr lang="ru-RU" dirty="0"/>
              <a:t>научных организаций и образовательных организаций высшего образования, осуществляющих научные исследования за счет средств федерального бюджета</a:t>
            </a:r>
            <a:r>
              <a:rPr lang="ru-RU" dirty="0" smtClean="0"/>
              <a:t>  (приложение № 2 к приказу)</a:t>
            </a:r>
          </a:p>
          <a:p>
            <a:pPr marL="342900" indent="-342900">
              <a:buAutoNum type="arabicPeriod"/>
            </a:pPr>
            <a:r>
              <a:rPr lang="ru-RU" b="1" dirty="0" smtClean="0"/>
              <a:t>Форма проекта плана научных работ</a:t>
            </a:r>
            <a:r>
              <a:rPr lang="ru-RU" dirty="0" smtClean="0"/>
              <a:t> научных </a:t>
            </a:r>
            <a:r>
              <a:rPr lang="ru-RU" dirty="0"/>
              <a:t>организаций и образовательных организаций высшего образования, осуществляющих научные исследования за счет средств федерального </a:t>
            </a:r>
            <a:r>
              <a:rPr lang="ru-RU" dirty="0" smtClean="0"/>
              <a:t>бюджета (приложение № 3 к приказу)</a:t>
            </a:r>
            <a:endParaRPr lang="ru-RU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106" y="2623739"/>
            <a:ext cx="3480594" cy="3906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2"/>
          <a:stretch/>
        </p:blipFill>
        <p:spPr bwMode="auto">
          <a:xfrm rot="5400000">
            <a:off x="6812555" y="1530260"/>
            <a:ext cx="3406116" cy="6594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096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F39FA-1456-4AEA-A082-130B38B49F0B}" type="slidenum">
              <a:rPr lang="ru-RU" smtClean="0"/>
              <a:pPr/>
              <a:t>27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287" y="898987"/>
            <a:ext cx="6067425" cy="50101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298575" y="898987"/>
            <a:ext cx="42561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Для научных организаций и образовательных организаций высшего образования всех ФОИВ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240385" y="3489169"/>
            <a:ext cx="36991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Для организаций, функции и полномочия которых осуществляет Правительство Российской Федерации</a:t>
            </a:r>
            <a:endParaRPr lang="ru-RU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776287" y="2044931"/>
            <a:ext cx="10445895" cy="4156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64438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F39FA-1456-4AEA-A082-130B38B49F0B}" type="slidenum">
              <a:rPr lang="ru-RU" smtClean="0"/>
              <a:pPr/>
              <a:t>28</a:t>
            </a:fld>
            <a:endParaRPr lang="ru-RU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563563"/>
            <a:ext cx="9432609" cy="543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65554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F39FA-1456-4AEA-A082-130B38B49F0B}" type="slidenum">
              <a:rPr lang="ru-RU" smtClean="0"/>
              <a:pPr/>
              <a:t>29</a:t>
            </a:fld>
            <a:endParaRPr lang="ru-RU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467" y="608013"/>
            <a:ext cx="10187065" cy="4738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8256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ПФИ-2030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F39FA-1456-4AEA-A082-130B38B49F0B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>
            <a:off x="838200" y="1825625"/>
            <a:ext cx="4156587" cy="4351338"/>
          </a:xfrm>
        </p:spPr>
        <p:txBody>
          <a:bodyPr>
            <a:noAutofit/>
          </a:bodyPr>
          <a:lstStyle/>
          <a:p>
            <a:pPr lvl="0"/>
            <a:r>
              <a:rPr lang="ru-RU" sz="2800" b="1" dirty="0" smtClean="0">
                <a:solidFill>
                  <a:srgbClr val="1B4089"/>
                </a:solidFill>
                <a:latin typeface="+mn-lt"/>
              </a:rPr>
              <a:t>Программа </a:t>
            </a:r>
            <a:r>
              <a:rPr lang="ru-RU" sz="2800" b="1" dirty="0">
                <a:solidFill>
                  <a:srgbClr val="1B4089"/>
                </a:solidFill>
                <a:latin typeface="+mn-lt"/>
              </a:rPr>
              <a:t>фундаментальных научных исследований в Российской Федерации на долгосрочный период </a:t>
            </a:r>
            <a:r>
              <a:rPr lang="ru-RU" sz="2800" b="1" dirty="0" smtClean="0">
                <a:solidFill>
                  <a:srgbClr val="1B4089"/>
                </a:solidFill>
                <a:latin typeface="+mn-lt"/>
              </a:rPr>
              <a:t>(</a:t>
            </a:r>
            <a:r>
              <a:rPr lang="ru-RU" sz="2800" b="1" dirty="0">
                <a:solidFill>
                  <a:srgbClr val="1B4089"/>
                </a:solidFill>
                <a:latin typeface="+mn-lt"/>
              </a:rPr>
              <a:t>2021 – 2030 годы</a:t>
            </a:r>
            <a:r>
              <a:rPr lang="ru-RU" sz="2800" b="1" dirty="0" smtClean="0">
                <a:solidFill>
                  <a:srgbClr val="1B4089"/>
                </a:solidFill>
                <a:latin typeface="+mn-lt"/>
              </a:rPr>
              <a:t>) </a:t>
            </a:r>
            <a:endParaRPr lang="ru-RU" sz="2800" b="1" dirty="0">
              <a:solidFill>
                <a:srgbClr val="1B4089"/>
              </a:solidFill>
              <a:latin typeface="+mn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6632" y="607108"/>
            <a:ext cx="6240846" cy="5145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80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F39FA-1456-4AEA-A082-130B38B49F0B}" type="slidenum">
              <a:rPr lang="ru-RU" smtClean="0"/>
              <a:pPr/>
              <a:t>30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36600" y="430748"/>
            <a:ext cx="109347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Структура паспорта темы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ru-RU" dirty="0"/>
              <a:t> 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dirty="0"/>
              <a:t>Цель научного исследования.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dirty="0"/>
              <a:t>Актуальность проблемы, предлагаемой к решению.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dirty="0"/>
              <a:t>Описание задач, предлагаемых к решению.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dirty="0"/>
              <a:t>Предполагаемые результаты и их возможная практическая значимость (применимость).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dirty="0"/>
              <a:t>Научное и научно - техническое сотрудничество, в том числе международное.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dirty="0"/>
              <a:t>Планируемые показатели на финансовый год.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dirty="0"/>
              <a:t>Численность персонала, выполняющего исследования и разработки.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dirty="0"/>
              <a:t>Научный задел, имеющийся у коллектива, который может быть использован для достижения целей, предлагаемых к разработке научных тем или результаты предыдущего этапа (для продолжающихся тем).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dirty="0"/>
              <a:t>Публикации.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dirty="0"/>
              <a:t>Реализованные научно-исследовательские работы по тематике исследования.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dirty="0"/>
              <a:t>Подготовленные аналитические материалы.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dirty="0"/>
              <a:t>Доклады по тематике научного исследования на российских и международных научных (научно-технических) семинарах и конференциях.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dirty="0"/>
              <a:t>Результаты интеллектуальной деятельности.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dirty="0"/>
              <a:t>Защищённые диссертации (кандидатские/докторские).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dirty="0"/>
              <a:t>Планируемое финансирование научной темы.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dirty="0"/>
              <a:t>Поименный список научных сотрудников.</a:t>
            </a:r>
          </a:p>
        </p:txBody>
      </p:sp>
    </p:spTree>
    <p:extLst>
      <p:ext uri="{BB962C8B-B14F-4D97-AF65-F5344CB8AC3E}">
        <p14:creationId xmlns:p14="http://schemas.microsoft.com/office/powerpoint/2010/main" val="23342614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F39FA-1456-4AEA-A082-130B38B49F0B}" type="slidenum">
              <a:rPr lang="ru-RU" smtClean="0"/>
              <a:pPr/>
              <a:t>31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308100" y="325398"/>
            <a:ext cx="797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Все поля проекта тематики ДОЛЖНЫ быть </a:t>
            </a:r>
            <a:r>
              <a:rPr lang="ru-RU" b="1" dirty="0" smtClean="0">
                <a:solidFill>
                  <a:srgbClr val="FF0000"/>
                </a:solidFill>
              </a:rPr>
              <a:t>заполнены!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46150" y="1041043"/>
            <a:ext cx="102997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dirty="0"/>
              <a:t>Актуальность научных исследований проводимых в рамках научной темы.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dirty="0"/>
              <a:t>Научная новизна научной темы, значение для развития соответствующего направления (направлений) фундаментальных, поисковых, прикладных научных исследований.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FF0000"/>
                </a:solidFill>
              </a:rPr>
              <a:t>Научное и научно-техническое сотрудничество, в том числе международное, в рамках научной темы (участие в международных и российских исследовательских программах, проектах, научных </a:t>
            </a:r>
            <a:r>
              <a:rPr lang="ru-RU" b="1" dirty="0" err="1">
                <a:solidFill>
                  <a:srgbClr val="FF0000"/>
                </a:solidFill>
              </a:rPr>
              <a:t>коллаборациях</a:t>
            </a:r>
            <a:r>
              <a:rPr lang="ru-RU" b="1" dirty="0">
                <a:solidFill>
                  <a:srgbClr val="FF0000"/>
                </a:solidFill>
              </a:rPr>
              <a:t> и консорциумах физических лиц и организаций и иные формы сотрудничества) (заполняется при наличии).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dirty="0"/>
              <a:t>Достижимость заявленных в научной теме результатов и показателей с учетом оценки кадрового потенциала.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dirty="0"/>
              <a:t>Потенциал практического применения ожидаемых научных и научно-технических результатов, в том числе с учётом приоритетов Стратегии научно-технологического развития Российской Федерации, утверждённой Указом Президента Российской Федерации от 1 декабря 2016 г. № 642.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dirty="0"/>
              <a:t>Соответствие выбранному разделу детализированного плана фундаментальных и поисковых научных исследований на 2021 - 2030 годы (приложение к Программе фундаментальных научных исследований в Российской Федерации на долгосрочный период (2021 – 2030 годы), утвержденной распоряжением Правительства Российской Федерации от 31 декабря 2020 г. № 3684-р.) в разрезе ожидаемых результатов.</a:t>
            </a:r>
          </a:p>
        </p:txBody>
      </p:sp>
    </p:spTree>
    <p:extLst>
      <p:ext uri="{BB962C8B-B14F-4D97-AF65-F5344CB8AC3E}">
        <p14:creationId xmlns:p14="http://schemas.microsoft.com/office/powerpoint/2010/main" val="40601708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F39FA-1456-4AEA-A082-130B38B49F0B}" type="slidenum">
              <a:rPr lang="ru-RU" smtClean="0"/>
              <a:pPr/>
              <a:t>32</a:t>
            </a:fld>
            <a:endParaRPr lang="ru-RU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546100"/>
            <a:ext cx="11024517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 flipV="1">
            <a:off x="730250" y="5384800"/>
            <a:ext cx="10731500" cy="38100"/>
          </a:xfrm>
          <a:prstGeom prst="line">
            <a:avLst/>
          </a:prstGeom>
          <a:ln w="19050">
            <a:solidFill>
              <a:srgbClr val="F43F0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270750" y="3302000"/>
            <a:ext cx="398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Внимание руководителям продолжающихся тем!!!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935242" y="361434"/>
            <a:ext cx="3594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Поле из Проекта тематики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3952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F39FA-1456-4AEA-A082-130B38B49F0B}" type="slidenum">
              <a:rPr lang="ru-RU" smtClean="0"/>
              <a:pPr/>
              <a:t>33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53"/>
          <a:stretch/>
        </p:blipFill>
        <p:spPr bwMode="auto">
          <a:xfrm>
            <a:off x="1117600" y="202338"/>
            <a:ext cx="8984875" cy="6211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02955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F39FA-1456-4AEA-A082-130B38B49F0B}" type="slidenum">
              <a:rPr lang="ru-RU" smtClean="0"/>
              <a:pPr/>
              <a:t>34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563" y="579438"/>
            <a:ext cx="9793287" cy="5697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64440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F39FA-1456-4AEA-A082-130B38B49F0B}" type="slidenum">
              <a:rPr lang="ru-RU" smtClean="0"/>
              <a:pPr/>
              <a:t>35</a:t>
            </a:fld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24" y="568323"/>
            <a:ext cx="10508245" cy="554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2796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F39FA-1456-4AEA-A082-130B38B49F0B}" type="slidenum">
              <a:rPr lang="ru-RU" smtClean="0"/>
              <a:pPr/>
              <a:t>36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041400" y="1028848"/>
            <a:ext cx="103378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b="1" dirty="0"/>
              <a:t>Актуальность научных исследований проводимых в рамках научной темы.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b="1" dirty="0"/>
              <a:t>Научная новизна научной темы, значение для развития соответствующего направления (направлений) фундаментальных, поисковых, прикладных научных исследований.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b="1" dirty="0" smtClean="0"/>
              <a:t>Достижимость </a:t>
            </a:r>
            <a:r>
              <a:rPr lang="ru-RU" sz="2000" b="1" dirty="0"/>
              <a:t>заявленных в научной теме результатов и показателей с учетом оценки кадрового потенциала.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b="1" dirty="0"/>
              <a:t>Потенциал практического применения ожидаемых научных и научно-технических результатов, в том числе с учётом приоритетов Стратегии научно-технологического развития Российской Федерации, утверждённой Указом Президента Российской Федерации от 1 декабря 2016 г. № 642.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b="1" dirty="0"/>
              <a:t>Соответствие выбранному разделу детализированного плана фундаментальных и поисковых научных исследований на 2021 - 2030 годы (приложение к Программе фундаментальных научных исследований в Российской Федерации на долгосрочный период (2021 – 2030 годы), утвержденной распоряжением Правительства Российской Федерации от 31 декабря 2020 г. № 3684-р.) в разрезе ожидаемых результатов.</a:t>
            </a:r>
            <a:endParaRPr lang="ru-RU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320800" y="343932"/>
            <a:ext cx="7226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Поля проекта тематики, которые оцениваются по балльной методике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5884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F39FA-1456-4AEA-A082-130B38B49F0B}" type="slidenum">
              <a:rPr lang="ru-RU" smtClean="0"/>
              <a:pPr/>
              <a:t>37</a:t>
            </a:fld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49" y="774700"/>
            <a:ext cx="10840486" cy="499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77423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F39FA-1456-4AEA-A082-130B38B49F0B}" type="slidenum">
              <a:rPr lang="ru-RU" smtClean="0"/>
              <a:pPr/>
              <a:t>38</a:t>
            </a:fld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463" y="1762917"/>
            <a:ext cx="10461055" cy="3177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56232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0628" y="1459866"/>
            <a:ext cx="5138652" cy="4351338"/>
          </a:xfrm>
        </p:spPr>
        <p:txBody>
          <a:bodyPr/>
          <a:lstStyle/>
          <a:p>
            <a:r>
              <a:rPr lang="ru-RU" dirty="0" smtClean="0"/>
              <a:t>18 января 2021 года подписан Приказ № 23 (вместо приказа 15н от 21 </a:t>
            </a:r>
            <a:r>
              <a:rPr lang="ru-RU" dirty="0"/>
              <a:t>марта 2019 г. № </a:t>
            </a:r>
            <a:r>
              <a:rPr lang="ru-RU" dirty="0" smtClean="0"/>
              <a:t>16н)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F39FA-1456-4AEA-A082-130B38B49F0B}" type="slidenum">
              <a:rPr lang="ru-RU" smtClean="0"/>
              <a:pPr/>
              <a:t>39</a:t>
            </a:fld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4797" y="565265"/>
            <a:ext cx="6145099" cy="4971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000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/>
          </p:cNvPr>
          <p:cNvSpPr>
            <a:spLocks noGrp="1" noChangeArrowheads="1"/>
          </p:cNvSpPr>
          <p:nvPr>
            <p:ph type="title"/>
          </p:nvPr>
        </p:nvSpPr>
        <p:spPr>
          <a:xfrm>
            <a:off x="890337" y="312821"/>
            <a:ext cx="10534316" cy="70184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ru-RU" sz="4000" dirty="0">
                <a:solidFill>
                  <a:srgbClr val="18397A"/>
                </a:solidFill>
              </a:rPr>
              <a:t>Подпрограмма 2 </a:t>
            </a:r>
          </a:p>
        </p:txBody>
      </p:sp>
      <p:sp>
        <p:nvSpPr>
          <p:cNvPr id="20484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CE150F4A-A05A-4376-84A4-33A51DD1FA06}" type="slidenum">
              <a:rPr lang="ru-RU" altLang="ru-RU" b="0" smtClean="0"/>
              <a:pPr/>
              <a:t>4</a:t>
            </a:fld>
            <a:endParaRPr lang="ru-RU" altLang="ru-RU" b="0" smtClean="0"/>
          </a:p>
        </p:txBody>
      </p:sp>
      <p:sp>
        <p:nvSpPr>
          <p:cNvPr id="2" name="TextBox 1"/>
          <p:cNvSpPr txBox="1"/>
          <p:nvPr/>
        </p:nvSpPr>
        <p:spPr>
          <a:xfrm>
            <a:off x="1058778" y="1636295"/>
            <a:ext cx="10812379" cy="32675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>
                <a:solidFill>
                  <a:srgbClr val="18397A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18397A"/>
                </a:solidFill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18397A"/>
                </a:solidFill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18397A"/>
                </a:solidFill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18397A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ru-RU" dirty="0"/>
              <a:t>Подпрограмма направлена </a:t>
            </a:r>
            <a:r>
              <a:rPr lang="ru-RU" dirty="0" smtClean="0"/>
              <a:t>на: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получение </a:t>
            </a:r>
            <a:r>
              <a:rPr lang="ru-RU" dirty="0"/>
              <a:t>научных знаний </a:t>
            </a:r>
            <a:r>
              <a:rPr lang="ru-RU" dirty="0" smtClean="0"/>
              <a:t>по </a:t>
            </a:r>
            <a:r>
              <a:rPr lang="ru-RU" dirty="0"/>
              <a:t>важнейшим направлениям естественных, технических, медицинских, сельскохозяйственных, общественных и гуманитарных наук с целью создания условий, способствующих устойчивому научно-технологическому, социально-экономическому и культурному развитию Российской Федерации и укреплению ее национальной безопасности государства.</a:t>
            </a:r>
          </a:p>
          <a:p>
            <a:r>
              <a:rPr lang="ru-RU" dirty="0"/>
              <a:t>В рамках подпрограммы </a:t>
            </a:r>
            <a:r>
              <a:rPr lang="ru-RU" dirty="0" smtClean="0"/>
              <a:t>предусмотрено: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проведение </a:t>
            </a:r>
            <a:r>
              <a:rPr lang="ru-RU" dirty="0"/>
              <a:t>фундаментальных и поисковых научных исследований научными организациями </a:t>
            </a:r>
            <a:r>
              <a:rPr lang="ru-RU" dirty="0" smtClean="0"/>
              <a:t>и </a:t>
            </a:r>
            <a:r>
              <a:rPr lang="ru-RU" dirty="0"/>
              <a:t>образовательными организациями высшего образования, в том числе в условиях научно-методического, научно-консультативного и экспертного обеспечения, осуществляемого государственными академиями наук.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58778" y="5896916"/>
            <a:ext cx="43995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i="1" dirty="0"/>
              <a:t>Координатор: Российская академия наук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70884" y="288758"/>
            <a:ext cx="61361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18397A"/>
                </a:solidFill>
              </a:rPr>
              <a:t>«Фундаментальные и поисковые научные исследования»</a:t>
            </a:r>
          </a:p>
          <a:p>
            <a:endParaRPr lang="ru-RU" sz="2000" b="1" dirty="0">
              <a:solidFill>
                <a:srgbClr val="1839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40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F39FA-1456-4AEA-A082-130B38B49F0B}" type="slidenum">
              <a:rPr lang="ru-RU" smtClean="0"/>
              <a:pPr/>
              <a:t>40</a:t>
            </a:fld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002632" y="312821"/>
            <a:ext cx="1032309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Приказом Минобрнауки России от 18 января 2021 г. № 23</a:t>
            </a:r>
          </a:p>
          <a:p>
            <a:r>
              <a:rPr lang="ru-RU" dirty="0" smtClean="0"/>
              <a:t>утверждены:</a:t>
            </a:r>
          </a:p>
          <a:p>
            <a:pPr marL="342900" indent="-342900">
              <a:buAutoNum type="arabicPeriod"/>
            </a:pPr>
            <a:r>
              <a:rPr lang="ru-RU" b="1" dirty="0" smtClean="0"/>
              <a:t>Форма </a:t>
            </a:r>
            <a:r>
              <a:rPr lang="ru-RU" b="1" dirty="0"/>
              <a:t>отчета </a:t>
            </a:r>
            <a:r>
              <a:rPr lang="ru-RU" dirty="0"/>
              <a:t>научных организаций и образовательных организаций высшего образования, осуществляющих научные исследования за счет средств федерального бюджета, о проведенных научных исследованиях и экспериментальных разработках, о полученных научных и (или) научно-технических результатах за отчетный финансовый год (приложение N 2 к настоящему приказу</a:t>
            </a:r>
            <a:r>
              <a:rPr lang="ru-RU" dirty="0" smtClean="0"/>
              <a:t>);</a:t>
            </a:r>
          </a:p>
          <a:p>
            <a:pPr marL="342900" indent="-342900">
              <a:buAutoNum type="arabicPeriod"/>
            </a:pPr>
            <a:r>
              <a:rPr lang="ru-RU" b="1" dirty="0" smtClean="0"/>
              <a:t>Форма заключения </a:t>
            </a:r>
            <a:r>
              <a:rPr lang="ru-RU" dirty="0"/>
              <a:t>федерального государственного бюджетного учреждения "Российская академия наук" по отчетам научных организаций и образовательных организаций высшего образования</a:t>
            </a:r>
            <a:r>
              <a:rPr lang="ru-RU" dirty="0" smtClean="0"/>
              <a:t> (приложение № 3 к приказу)</a:t>
            </a:r>
            <a:endParaRPr lang="ru-RU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3" y="2898144"/>
            <a:ext cx="4575177" cy="3624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749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F39FA-1456-4AEA-A082-130B38B49F0B}" type="slidenum">
              <a:rPr lang="ru-RU" smtClean="0"/>
              <a:pPr/>
              <a:t>41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285" y="307927"/>
            <a:ext cx="7079343" cy="64135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87261" y="797387"/>
            <a:ext cx="42561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Для научных организаций и образовательных организаций высшего образования всех ФОИВ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429071" y="3387569"/>
            <a:ext cx="36991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Для организаций, функции и полномочия которых осуществляет Правительство Российской Федерации</a:t>
            </a:r>
            <a:endParaRPr lang="ru-RU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V="1">
            <a:off x="682340" y="2491795"/>
            <a:ext cx="10445895" cy="4156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150490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F39FA-1456-4AEA-A082-130B38B49F0B}" type="slidenum">
              <a:rPr lang="ru-RU" smtClean="0"/>
              <a:pPr/>
              <a:t>42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0312" y="354465"/>
            <a:ext cx="5983266" cy="6184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20099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F39FA-1456-4AEA-A082-130B38B49F0B}" type="slidenum">
              <a:rPr lang="ru-RU" smtClean="0"/>
              <a:pPr/>
              <a:t>43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952500" y="955744"/>
            <a:ext cx="10795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Пункты экспертного заключения по </a:t>
            </a:r>
            <a:r>
              <a:rPr lang="ru-RU" b="1" dirty="0" smtClean="0">
                <a:solidFill>
                  <a:srgbClr val="FF0000"/>
                </a:solidFill>
              </a:rPr>
              <a:t>отчетам</a:t>
            </a:r>
          </a:p>
          <a:p>
            <a:endParaRPr lang="ru-RU" dirty="0">
              <a:solidFill>
                <a:srgbClr val="FF000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dirty="0"/>
              <a:t>Оценка актуальности проводимых научных исследований, научный потенциал и значимость полученных научных и научно-технических результатов.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dirty="0"/>
              <a:t>Научная новизна полученных научных и научно-технических результатов.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dirty="0"/>
              <a:t>Оценка качества результатов.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dirty="0"/>
              <a:t>Оценка кадрового потенциала.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dirty="0"/>
              <a:t>Потенциал практического применения полученных научных и научно-технических результатов с учетом приоритетов Стратегии научно-технического развития Российской Федерации, утвержденной Указом Президента Российской Федерации от 1 декабря 2016 г. № 642.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dirty="0"/>
              <a:t>Уровень научного и научно-технического сотрудничества, в том числе международного, в рамках выполнения научных исследований (участие в международных и российских исследовательских программах, проектах, научных </a:t>
            </a:r>
            <a:r>
              <a:rPr lang="ru-RU" b="1" dirty="0" err="1"/>
              <a:t>коллаборациях</a:t>
            </a:r>
            <a:r>
              <a:rPr lang="ru-RU" b="1" dirty="0"/>
              <a:t> и консорциумах физических и лиц и организаций, а также иные формы сотрудничества) (заполняется при наличии).</a:t>
            </a:r>
          </a:p>
        </p:txBody>
      </p:sp>
    </p:spTree>
    <p:extLst>
      <p:ext uri="{BB962C8B-B14F-4D97-AF65-F5344CB8AC3E}">
        <p14:creationId xmlns:p14="http://schemas.microsoft.com/office/powerpoint/2010/main" val="159607866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F39FA-1456-4AEA-A082-130B38B49F0B}" type="slidenum">
              <a:rPr lang="ru-RU" smtClean="0"/>
              <a:pPr/>
              <a:t>44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972233" y="2694038"/>
            <a:ext cx="3765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18397A"/>
                </a:solidFill>
              </a:rPr>
              <a:t>Спасибо за внимание!</a:t>
            </a:r>
            <a:endParaRPr lang="ru-RU" sz="2800" b="1" dirty="0">
              <a:solidFill>
                <a:srgbClr val="1839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28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37950"/>
            <a:ext cx="10515600" cy="871246"/>
          </a:xfrm>
        </p:spPr>
        <p:txBody>
          <a:bodyPr>
            <a:normAutofit/>
          </a:bodyPr>
          <a:lstStyle/>
          <a:p>
            <a:r>
              <a:rPr lang="ru-RU" sz="3000" dirty="0" smtClean="0">
                <a:solidFill>
                  <a:srgbClr val="1B4089"/>
                </a:solidFill>
              </a:rPr>
              <a:t>Приложение № 1 к ПФИ</a:t>
            </a:r>
            <a:endParaRPr lang="ru-RU" sz="3000" dirty="0">
              <a:solidFill>
                <a:srgbClr val="1B4089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5684" y="1157031"/>
            <a:ext cx="10515600" cy="2201311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/>
              <a:t>ПЛАН </a:t>
            </a:r>
            <a:endParaRPr lang="ru-RU" dirty="0"/>
          </a:p>
          <a:p>
            <a:pPr marL="0" indent="0" algn="ctr">
              <a:buNone/>
            </a:pPr>
            <a:r>
              <a:rPr lang="ru-RU" b="1" dirty="0" smtClean="0"/>
              <a:t>ФУНДАМЕНТАЛЬНЫХ </a:t>
            </a:r>
            <a:r>
              <a:rPr lang="ru-RU" b="1" dirty="0"/>
              <a:t>И ПОИСКОВЫХ</a:t>
            </a:r>
            <a:endParaRPr lang="ru-RU" dirty="0"/>
          </a:p>
          <a:p>
            <a:pPr marL="0" indent="0" algn="ctr">
              <a:buNone/>
            </a:pPr>
            <a:r>
              <a:rPr lang="ru-RU" b="1" dirty="0"/>
              <a:t>НАУЧНЫХ ИССЛЕДОВАНИЙ</a:t>
            </a:r>
            <a:endParaRPr lang="ru-RU" dirty="0"/>
          </a:p>
          <a:p>
            <a:pPr marL="0" indent="0" algn="ctr">
              <a:buNone/>
            </a:pPr>
            <a:r>
              <a:rPr lang="ru-RU" b="1" dirty="0"/>
              <a:t>на 2021-2030 годы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F39FA-1456-4AEA-A082-130B38B49F0B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985684" y="3540060"/>
            <a:ext cx="10628671" cy="243656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indent="0">
              <a:lnSpc>
                <a:spcPct val="90000"/>
              </a:lnSpc>
              <a:spcBef>
                <a:spcPts val="1000"/>
              </a:spcBef>
              <a:buFont typeface="Wingdings" pitchFamily="2" charset="2"/>
              <a:buNone/>
              <a:defRPr sz="2000" b="1">
                <a:solidFill>
                  <a:srgbClr val="FF0000"/>
                </a:solidFill>
                <a:effectLst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18397A"/>
                </a:solidFill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18397A"/>
                </a:solidFill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18397A"/>
                </a:solidFill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18397A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ru-RU" dirty="0" smtClean="0">
                <a:solidFill>
                  <a:srgbClr val="1B4089"/>
                </a:solidFill>
              </a:rPr>
              <a:t>План формируется на основе </a:t>
            </a:r>
            <a:r>
              <a:rPr lang="ru-RU" dirty="0">
                <a:solidFill>
                  <a:srgbClr val="1B4089"/>
                </a:solidFill>
              </a:rPr>
              <a:t>на </a:t>
            </a:r>
            <a:r>
              <a:rPr lang="ru-RU" dirty="0" smtClean="0">
                <a:solidFill>
                  <a:srgbClr val="1B4089"/>
                </a:solidFill>
              </a:rPr>
              <a:t>системы </a:t>
            </a:r>
            <a:r>
              <a:rPr lang="ru-RU" dirty="0">
                <a:solidFill>
                  <a:srgbClr val="1B4089"/>
                </a:solidFill>
              </a:rPr>
              <a:t>прогнозирования </a:t>
            </a:r>
            <a:r>
              <a:rPr lang="ru-RU" dirty="0" smtClean="0">
                <a:solidFill>
                  <a:srgbClr val="1B4089"/>
                </a:solidFill>
              </a:rPr>
              <a:t>приоритетных </a:t>
            </a:r>
            <a:r>
              <a:rPr lang="ru-RU" dirty="0">
                <a:solidFill>
                  <a:srgbClr val="1B4089"/>
                </a:solidFill>
              </a:rPr>
              <a:t>направлений научного, научно-технологического и социально-экономического развития Российской Федерации. </a:t>
            </a:r>
          </a:p>
          <a:p>
            <a:r>
              <a:rPr lang="ru-RU" dirty="0">
                <a:solidFill>
                  <a:srgbClr val="1B4089"/>
                </a:solidFill>
              </a:rPr>
              <a:t>Реализация Плана направлена на получение новых знаний о законах развития природы, общества, человека, создание научных результатов, необходимых для ответа на большие вызовы, создание системы распознавания возникающих больших вызовов и своевременного ответа </a:t>
            </a:r>
            <a:r>
              <a:rPr lang="ru-RU" dirty="0" smtClean="0">
                <a:solidFill>
                  <a:srgbClr val="1B4089"/>
                </a:solidFill>
              </a:rPr>
              <a:t>на </a:t>
            </a:r>
            <a:r>
              <a:rPr lang="ru-RU" dirty="0">
                <a:solidFill>
                  <a:srgbClr val="1B4089"/>
                </a:solidFill>
              </a:rPr>
              <a:t>них</a:t>
            </a:r>
            <a:r>
              <a:rPr lang="ru-RU" dirty="0" smtClean="0">
                <a:solidFill>
                  <a:srgbClr val="1B4089"/>
                </a:solidFill>
              </a:rPr>
              <a:t>.</a:t>
            </a:r>
          </a:p>
          <a:p>
            <a:r>
              <a:rPr lang="ru-RU" dirty="0"/>
              <a:t>Изменения вносятся в план не реже чем один раз в 5 лет в порядке</a:t>
            </a:r>
            <a:r>
              <a:rPr lang="ru-RU" dirty="0" smtClean="0"/>
              <a:t>, установленном </a:t>
            </a:r>
            <a:r>
              <a:rPr lang="ru-RU" dirty="0"/>
              <a:t>координационным советом Программы.</a:t>
            </a:r>
          </a:p>
          <a:p>
            <a:endParaRPr lang="ru-RU" dirty="0" smtClean="0">
              <a:solidFill>
                <a:srgbClr val="1B4089"/>
              </a:solidFill>
            </a:endParaRPr>
          </a:p>
          <a:p>
            <a:endParaRPr lang="ru-RU" dirty="0">
              <a:solidFill>
                <a:srgbClr val="1B40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31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F39FA-1456-4AEA-A082-130B38B49F0B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838200" y="148559"/>
            <a:ext cx="11065042" cy="871246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1B4089"/>
                </a:solidFill>
                <a:latin typeface="+mn-lt"/>
              </a:rPr>
              <a:t>Структура Плана </a:t>
            </a:r>
            <a:r>
              <a:rPr lang="ru-RU" sz="2400" dirty="0">
                <a:solidFill>
                  <a:srgbClr val="1B4089"/>
                </a:solidFill>
                <a:latin typeface="+mn-lt"/>
              </a:rPr>
              <a:t>фундаментальных и </a:t>
            </a:r>
            <a:r>
              <a:rPr lang="ru-RU" sz="2400" dirty="0" smtClean="0">
                <a:solidFill>
                  <a:srgbClr val="1B4089"/>
                </a:solidFill>
                <a:latin typeface="+mn-lt"/>
              </a:rPr>
              <a:t>поисковых научных исследований на </a:t>
            </a:r>
            <a:r>
              <a:rPr lang="ru-RU" sz="2400" dirty="0">
                <a:solidFill>
                  <a:srgbClr val="1B4089"/>
                </a:solidFill>
                <a:latin typeface="+mn-lt"/>
              </a:rPr>
              <a:t>2021 -2030 годы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849751218"/>
              </p:ext>
            </p:extLst>
          </p:nvPr>
        </p:nvGraphicFramePr>
        <p:xfrm>
          <a:off x="2223192" y="914400"/>
          <a:ext cx="9023928" cy="57108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3893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solidFill>
                  <a:srgbClr val="1B4089"/>
                </a:solidFill>
                <a:latin typeface="+mn-lt"/>
              </a:rPr>
              <a:t>Области научных знаний Плана фундаментальных и поисковых научных исследований на 2021 -2030 годы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F39FA-1456-4AEA-A082-130B38B49F0B}" type="slidenum">
              <a:rPr lang="ru-RU" smtClean="0"/>
              <a:pPr/>
              <a:t>7</a:t>
            </a:fld>
            <a:endParaRPr lang="ru-RU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00143039"/>
              </p:ext>
            </p:extLst>
          </p:nvPr>
        </p:nvGraphicFramePr>
        <p:xfrm>
          <a:off x="1390535" y="1120245"/>
          <a:ext cx="9589193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2107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48559"/>
            <a:ext cx="11065042" cy="871246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1B4089"/>
                </a:solidFill>
              </a:rPr>
              <a:t>Структура Плана</a:t>
            </a:r>
            <a:endParaRPr lang="ru-RU" sz="3200" dirty="0">
              <a:solidFill>
                <a:srgbClr val="1B4089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F39FA-1456-4AEA-A082-130B38B49F0B}" type="slidenum">
              <a:rPr lang="ru-RU" smtClean="0"/>
              <a:pPr/>
              <a:t>8</a:t>
            </a:fld>
            <a:endParaRPr lang="ru-RU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4213839233"/>
              </p:ext>
            </p:extLst>
          </p:nvPr>
        </p:nvGraphicFramePr>
        <p:xfrm>
          <a:off x="1174185" y="1019805"/>
          <a:ext cx="1024021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75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48559"/>
            <a:ext cx="11065042" cy="871246"/>
          </a:xfrm>
        </p:spPr>
        <p:txBody>
          <a:bodyPr/>
          <a:lstStyle/>
          <a:p>
            <a:r>
              <a:rPr lang="ru-RU" sz="4000" dirty="0" smtClean="0">
                <a:solidFill>
                  <a:srgbClr val="1B4089"/>
                </a:solidFill>
              </a:rPr>
              <a:t>Структура</a:t>
            </a:r>
            <a:r>
              <a:rPr lang="ru-RU" dirty="0" smtClean="0">
                <a:solidFill>
                  <a:srgbClr val="1B4089"/>
                </a:solidFill>
              </a:rPr>
              <a:t> Плана</a:t>
            </a:r>
            <a:endParaRPr lang="ru-RU" dirty="0">
              <a:solidFill>
                <a:srgbClr val="1B4089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F39FA-1456-4AEA-A082-130B38B49F0B}" type="slidenum">
              <a:rPr lang="ru-RU" smtClean="0"/>
              <a:pPr/>
              <a:t>9</a:t>
            </a:fld>
            <a:endParaRPr lang="ru-RU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304896629"/>
              </p:ext>
            </p:extLst>
          </p:nvPr>
        </p:nvGraphicFramePr>
        <p:xfrm>
          <a:off x="868948" y="1048529"/>
          <a:ext cx="1024021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3155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9288</TotalTime>
  <Words>1722</Words>
  <Application>Microsoft Office PowerPoint</Application>
  <PresentationFormat>Произвольный</PresentationFormat>
  <Paragraphs>195</Paragraphs>
  <Slides>44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5" baseType="lpstr">
      <vt:lpstr>Тема Office</vt:lpstr>
      <vt:lpstr>Организационные вопросы научно-методического руководства и экспертной деятельности</vt:lpstr>
      <vt:lpstr>Основные нормативные документы научно-методического руководства</vt:lpstr>
      <vt:lpstr>ПФИ-2030</vt:lpstr>
      <vt:lpstr>Подпрограмма 2 </vt:lpstr>
      <vt:lpstr>Приложение № 1 к ПФИ</vt:lpstr>
      <vt:lpstr>Структура Плана фундаментальных и поисковых научных исследований на 2021 -2030 годы</vt:lpstr>
      <vt:lpstr>Области научных знаний Плана фундаментальных и поисковых научных исследований на 2021 -2030 годы</vt:lpstr>
      <vt:lpstr>Структура Плана</vt:lpstr>
      <vt:lpstr>Структура Плана</vt:lpstr>
      <vt:lpstr>Структура проекта Плана</vt:lpstr>
      <vt:lpstr>Управление Программой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Голышева</dc:creator>
  <cp:lastModifiedBy>UoniAssis105_1</cp:lastModifiedBy>
  <cp:revision>714</cp:revision>
  <cp:lastPrinted>2020-05-21T01:30:04Z</cp:lastPrinted>
  <dcterms:created xsi:type="dcterms:W3CDTF">2019-05-20T10:35:54Z</dcterms:created>
  <dcterms:modified xsi:type="dcterms:W3CDTF">2022-06-23T11:26:32Z</dcterms:modified>
</cp:coreProperties>
</file>